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Josefin Slab"/>
      <p:regular r:id="rId33"/>
      <p:bold r:id="rId34"/>
      <p:italic r:id="rId35"/>
      <p:boldItalic r:id="rId36"/>
    </p:embeddedFont>
    <p:embeddedFont>
      <p:font typeface="Josefin Sans"/>
      <p:regular r:id="rId37"/>
      <p:bold r:id="rId38"/>
      <p:italic r:id="rId39"/>
      <p:boldItalic r:id="rId40"/>
    </p:embeddedFont>
    <p:embeddedFont>
      <p:font typeface="Zilla Slab"/>
      <p:regular r:id="rId41"/>
      <p:bold r:id="rId42"/>
      <p:italic r:id="rId43"/>
    </p:embeddedFont>
    <p:embeddedFont>
      <p:font typeface="Zilla Slab Light"/>
      <p:bold r:id="rId44"/>
      <p:boldItalic r:id="rId45"/>
    </p:embeddedFont>
    <p:embeddedFont>
      <p:font typeface="Josefin Sans Thin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0" roundtripDataSignature="AMtx7mjSJxmYBiT1lGkMDUa3pDV4fEps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10A0D5D-F2CC-47CC-A831-47454616D602}">
  <a:tblStyle styleId="{F10A0D5D-F2CC-47CC-A831-47454616D60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BEEEF"/>
          </a:solidFill>
        </a:fill>
      </a:tcStyle>
    </a:wholeTbl>
    <a:band1H>
      <a:tcTxStyle b="off" i="off"/>
      <a:tcStyle>
        <a:fill>
          <a:solidFill>
            <a:srgbClr val="D5DBDE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5DBDE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3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3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3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osefinSans-boldItalic.fntdata"/><Relationship Id="rId42" Type="http://schemas.openxmlformats.org/officeDocument/2006/relationships/font" Target="fonts/ZillaSlab-bold.fntdata"/><Relationship Id="rId41" Type="http://schemas.openxmlformats.org/officeDocument/2006/relationships/font" Target="fonts/ZillaSlab-regular.fntdata"/><Relationship Id="rId44" Type="http://schemas.openxmlformats.org/officeDocument/2006/relationships/font" Target="fonts/ZillaSlabLight-bold.fntdata"/><Relationship Id="rId43" Type="http://schemas.openxmlformats.org/officeDocument/2006/relationships/font" Target="fonts/ZillaSlab-italic.fntdata"/><Relationship Id="rId46" Type="http://schemas.openxmlformats.org/officeDocument/2006/relationships/font" Target="fonts/JosefinSansThin-regular.fntdata"/><Relationship Id="rId45" Type="http://schemas.openxmlformats.org/officeDocument/2006/relationships/font" Target="fonts/ZillaSlab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JosefinSansThin-italic.fntdata"/><Relationship Id="rId47" Type="http://schemas.openxmlformats.org/officeDocument/2006/relationships/font" Target="fonts/JosefinSansThin-bold.fntdata"/><Relationship Id="rId49" Type="http://schemas.openxmlformats.org/officeDocument/2006/relationships/font" Target="fonts/JosefinSansThin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JosefinSlab-regular.fntdata"/><Relationship Id="rId32" Type="http://schemas.openxmlformats.org/officeDocument/2006/relationships/slide" Target="slides/slide27.xml"/><Relationship Id="rId35" Type="http://schemas.openxmlformats.org/officeDocument/2006/relationships/font" Target="fonts/JosefinSlab-italic.fntdata"/><Relationship Id="rId34" Type="http://schemas.openxmlformats.org/officeDocument/2006/relationships/font" Target="fonts/JosefinSlab-bold.fntdata"/><Relationship Id="rId37" Type="http://schemas.openxmlformats.org/officeDocument/2006/relationships/font" Target="fonts/JosefinSans-regular.fntdata"/><Relationship Id="rId36" Type="http://schemas.openxmlformats.org/officeDocument/2006/relationships/font" Target="fonts/JosefinSlab-boldItalic.fntdata"/><Relationship Id="rId39" Type="http://schemas.openxmlformats.org/officeDocument/2006/relationships/font" Target="fonts/JosefinSans-italic.fntdata"/><Relationship Id="rId38" Type="http://schemas.openxmlformats.org/officeDocument/2006/relationships/font" Target="fonts/JosefinSans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依據正面及負面評價數來排名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56a7f367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b56a7f367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zh-TW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2020年12月17日起至12月31日止舉辦，共吸引超過14,000位網友參與，結果發現獲獎產品在品牌分佈上較為分散，並未出現以往由單一品牌拿下多個獎項的情形，代表網友認為 2020 年多個品牌都有優異的產品；而此票選結果也反映出網友對於高影響力品牌的喜好，同時榜單內不少機種也在台灣交出了亮麗的銷售成績。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i="0" lang="zh-TW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蘋果以極大差距拿下首位，是蘋果連續第4年獲獎，得票率達到 38.2%，幾乎等於每5個網友就有2人投給蘋果，可見蘋果在台灣的高人氣。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i="0" lang="zh-TW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《ePrice 比價王》分析，蘋果的高人氣不只反映在投票結果上，也反映在銷售成績上；蘋果年度機種 iPhone 12 系列上市的當月，就可看見它攻佔銷售榜單的多個席次，甚至直接空降台灣手機銷售冠軍，且在 iPhone 12系列更是首度一次推出4款機種，再加上主打低價的 iPhone SE，以及降價的上代機皇 iPhone 11 系列，蘋果儼然已經建立起全價位機型陣容，來與Android 陣營各品牌競爭。</a:t>
            </a:r>
            <a:endParaRPr/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b56a7f36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b56a7f36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7" name="Google Shape;357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3" name="Google Shape;373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b56a7f367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b56a7f367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36995"/>
              </a:buClr>
              <a:buSzPts val="1100"/>
              <a:buFont typeface="Arial"/>
              <a:buAutoNum type="arabicPeriod"/>
            </a:pPr>
            <a:r>
              <a:rPr b="1" lang="zh-TW" sz="1100">
                <a:solidFill>
                  <a:srgbClr val="03699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20,000～30,000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36995"/>
              </a:buClr>
              <a:buSzPts val="1100"/>
              <a:buFont typeface="Arial"/>
              <a:buAutoNum type="arabicPeriod"/>
            </a:pPr>
            <a:r>
              <a:rPr b="1" lang="zh-TW" sz="1100">
                <a:solidFill>
                  <a:srgbClr val="03699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效能</a:t>
            </a:r>
            <a:endParaRPr b="1" sz="1100">
              <a:solidFill>
                <a:srgbClr val="03699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36995"/>
              </a:buClr>
              <a:buSzPts val="1100"/>
              <a:buFont typeface="Arial"/>
              <a:buAutoNum type="arabicPeriod"/>
            </a:pPr>
            <a:r>
              <a:rPr b="1" lang="zh-TW" sz="1100">
                <a:solidFill>
                  <a:srgbClr val="03699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售後服務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b56a7f367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b56a7f367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b57067853a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b57067853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OPENING">
  <p:cSld name="TITLE_1_1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7"/>
          <p:cNvSpPr/>
          <p:nvPr/>
        </p:nvSpPr>
        <p:spPr>
          <a:xfrm>
            <a:off x="1078150" y="0"/>
            <a:ext cx="4875300" cy="333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7"/>
          <p:cNvSpPr/>
          <p:nvPr/>
        </p:nvSpPr>
        <p:spPr>
          <a:xfrm>
            <a:off x="1078150" y="0"/>
            <a:ext cx="4875300" cy="333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7"/>
          <p:cNvSpPr txBox="1"/>
          <p:nvPr>
            <p:ph type="ctrTitle"/>
          </p:nvPr>
        </p:nvSpPr>
        <p:spPr>
          <a:xfrm>
            <a:off x="1432400" y="143175"/>
            <a:ext cx="6516600" cy="242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6000"/>
              <a:buFont typeface="Josefin Sans"/>
              <a:buNone/>
              <a:defRPr b="1" sz="6000">
                <a:solidFill>
                  <a:srgbClr val="6F40A8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9pPr>
          </a:lstStyle>
          <a:p/>
        </p:txBody>
      </p:sp>
      <p:sp>
        <p:nvSpPr>
          <p:cNvPr id="14" name="Google Shape;14;p27"/>
          <p:cNvSpPr txBox="1"/>
          <p:nvPr>
            <p:ph idx="1" type="subTitle"/>
          </p:nvPr>
        </p:nvSpPr>
        <p:spPr>
          <a:xfrm>
            <a:off x="1432400" y="2515875"/>
            <a:ext cx="4374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Zilla Slab"/>
              <a:buNone/>
              <a:defRPr sz="1400">
                <a:latin typeface="Zilla Slab"/>
                <a:ea typeface="Zilla Slab"/>
                <a:cs typeface="Zilla Slab"/>
                <a:sym typeface="Zilla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8"/>
          <p:cNvSpPr/>
          <p:nvPr/>
        </p:nvSpPr>
        <p:spPr>
          <a:xfrm>
            <a:off x="4308925" y="50"/>
            <a:ext cx="4595100" cy="508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8"/>
          <p:cNvSpPr txBox="1"/>
          <p:nvPr>
            <p:ph idx="1" type="subTitle"/>
          </p:nvPr>
        </p:nvSpPr>
        <p:spPr>
          <a:xfrm flipH="1">
            <a:off x="5485575" y="416250"/>
            <a:ext cx="15810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 sz="14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9" name="Google Shape;19;p28"/>
          <p:cNvSpPr txBox="1"/>
          <p:nvPr>
            <p:ph idx="2" type="subTitle"/>
          </p:nvPr>
        </p:nvSpPr>
        <p:spPr>
          <a:xfrm>
            <a:off x="5485625" y="1005425"/>
            <a:ext cx="20355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0" name="Google Shape;20;p28"/>
          <p:cNvSpPr txBox="1"/>
          <p:nvPr>
            <p:ph idx="3" type="subTitle"/>
          </p:nvPr>
        </p:nvSpPr>
        <p:spPr>
          <a:xfrm flipH="1">
            <a:off x="5485575" y="1464949"/>
            <a:ext cx="15810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 sz="14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" name="Google Shape;21;p28"/>
          <p:cNvSpPr txBox="1"/>
          <p:nvPr>
            <p:ph idx="4" type="subTitle"/>
          </p:nvPr>
        </p:nvSpPr>
        <p:spPr>
          <a:xfrm>
            <a:off x="5485625" y="2054126"/>
            <a:ext cx="20355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2" name="Google Shape;22;p28"/>
          <p:cNvSpPr txBox="1"/>
          <p:nvPr>
            <p:ph idx="5" type="subTitle"/>
          </p:nvPr>
        </p:nvSpPr>
        <p:spPr>
          <a:xfrm flipH="1">
            <a:off x="5485575" y="2513648"/>
            <a:ext cx="15810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 sz="14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3" name="Google Shape;23;p28"/>
          <p:cNvSpPr txBox="1"/>
          <p:nvPr>
            <p:ph idx="6" type="subTitle"/>
          </p:nvPr>
        </p:nvSpPr>
        <p:spPr>
          <a:xfrm>
            <a:off x="5485625" y="3102829"/>
            <a:ext cx="20355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4" name="Google Shape;24;p28"/>
          <p:cNvSpPr txBox="1"/>
          <p:nvPr>
            <p:ph idx="7" type="subTitle"/>
          </p:nvPr>
        </p:nvSpPr>
        <p:spPr>
          <a:xfrm flipH="1">
            <a:off x="5485575" y="3557850"/>
            <a:ext cx="15810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 sz="14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5" name="Google Shape;25;p28"/>
          <p:cNvSpPr txBox="1"/>
          <p:nvPr>
            <p:ph idx="8" type="subTitle"/>
          </p:nvPr>
        </p:nvSpPr>
        <p:spPr>
          <a:xfrm>
            <a:off x="5485625" y="4147025"/>
            <a:ext cx="20355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6" name="Google Shape;26;p28"/>
          <p:cNvSpPr/>
          <p:nvPr/>
        </p:nvSpPr>
        <p:spPr>
          <a:xfrm>
            <a:off x="4308925" y="50"/>
            <a:ext cx="1009500" cy="5143500"/>
          </a:xfrm>
          <a:prstGeom prst="rect">
            <a:avLst/>
          </a:prstGeom>
          <a:solidFill>
            <a:srgbClr val="6F40A8">
              <a:alpha val="5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8"/>
          <p:cNvSpPr txBox="1"/>
          <p:nvPr>
            <p:ph type="title"/>
          </p:nvPr>
        </p:nvSpPr>
        <p:spPr>
          <a:xfrm>
            <a:off x="3928216" y="337210"/>
            <a:ext cx="17709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9pPr>
          </a:lstStyle>
          <a:p/>
        </p:txBody>
      </p:sp>
      <p:sp>
        <p:nvSpPr>
          <p:cNvPr id="28" name="Google Shape;28;p28"/>
          <p:cNvSpPr txBox="1"/>
          <p:nvPr>
            <p:ph idx="9" type="title"/>
          </p:nvPr>
        </p:nvSpPr>
        <p:spPr>
          <a:xfrm>
            <a:off x="3928216" y="1394592"/>
            <a:ext cx="17709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9pPr>
          </a:lstStyle>
          <a:p/>
        </p:txBody>
      </p:sp>
      <p:sp>
        <p:nvSpPr>
          <p:cNvPr id="29" name="Google Shape;29;p28"/>
          <p:cNvSpPr txBox="1"/>
          <p:nvPr>
            <p:ph idx="13" type="title"/>
          </p:nvPr>
        </p:nvSpPr>
        <p:spPr>
          <a:xfrm>
            <a:off x="3928216" y="2438810"/>
            <a:ext cx="17709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9pPr>
          </a:lstStyle>
          <a:p/>
        </p:txBody>
      </p:sp>
      <p:sp>
        <p:nvSpPr>
          <p:cNvPr id="30" name="Google Shape;30;p28"/>
          <p:cNvSpPr txBox="1"/>
          <p:nvPr>
            <p:ph idx="14" type="title"/>
          </p:nvPr>
        </p:nvSpPr>
        <p:spPr>
          <a:xfrm>
            <a:off x="3928216" y="3483010"/>
            <a:ext cx="17709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9pPr>
          </a:lstStyle>
          <a:p/>
        </p:txBody>
      </p:sp>
      <p:sp>
        <p:nvSpPr>
          <p:cNvPr id="31" name="Google Shape;31;p28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LANK SLIDE">
  <p:cSld name="CUSTOM_2_1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29"/>
          <p:cNvSpPr/>
          <p:nvPr/>
        </p:nvSpPr>
        <p:spPr>
          <a:xfrm>
            <a:off x="829825" y="36150"/>
            <a:ext cx="7474800" cy="49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9"/>
          <p:cNvSpPr/>
          <p:nvPr/>
        </p:nvSpPr>
        <p:spPr>
          <a:xfrm>
            <a:off x="6105025" y="1847250"/>
            <a:ext cx="2243400" cy="14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9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" name="Google Shape;37;p29"/>
          <p:cNvSpPr txBox="1"/>
          <p:nvPr>
            <p:ph type="ctrTitle"/>
          </p:nvPr>
        </p:nvSpPr>
        <p:spPr>
          <a:xfrm>
            <a:off x="6381625" y="1739250"/>
            <a:ext cx="1923000" cy="16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  <a:defRPr b="1" sz="18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LANK SLIDE 1">
  <p:cSld name="CUSTOM_2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30"/>
          <p:cNvSpPr/>
          <p:nvPr/>
        </p:nvSpPr>
        <p:spPr>
          <a:xfrm>
            <a:off x="829825" y="36150"/>
            <a:ext cx="7474800" cy="49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0"/>
          <p:cNvSpPr/>
          <p:nvPr/>
        </p:nvSpPr>
        <p:spPr>
          <a:xfrm>
            <a:off x="6105025" y="1847250"/>
            <a:ext cx="2243400" cy="14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0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" name="Google Shape;43;p30"/>
          <p:cNvSpPr txBox="1"/>
          <p:nvPr>
            <p:ph type="ctrTitle"/>
          </p:nvPr>
        </p:nvSpPr>
        <p:spPr>
          <a:xfrm>
            <a:off x="6381625" y="0"/>
            <a:ext cx="1923000" cy="16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  <a:defRPr b="1" sz="18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CUSTOM_5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31"/>
          <p:cNvSpPr/>
          <p:nvPr/>
        </p:nvSpPr>
        <p:spPr>
          <a:xfrm>
            <a:off x="796875" y="799650"/>
            <a:ext cx="7551600" cy="354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1"/>
          <p:cNvSpPr txBox="1"/>
          <p:nvPr>
            <p:ph type="ctrTitle"/>
          </p:nvPr>
        </p:nvSpPr>
        <p:spPr>
          <a:xfrm>
            <a:off x="6381625" y="1739250"/>
            <a:ext cx="1923000" cy="16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  <a:defRPr b="1" sz="18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48" name="Google Shape;48;p31"/>
          <p:cNvSpPr txBox="1"/>
          <p:nvPr>
            <p:ph idx="1" type="subTitle"/>
          </p:nvPr>
        </p:nvSpPr>
        <p:spPr>
          <a:xfrm flipH="1">
            <a:off x="2918425" y="2467750"/>
            <a:ext cx="1564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9pPr>
          </a:lstStyle>
          <a:p/>
        </p:txBody>
      </p:sp>
      <p:sp>
        <p:nvSpPr>
          <p:cNvPr id="49" name="Google Shape;49;p31"/>
          <p:cNvSpPr txBox="1"/>
          <p:nvPr>
            <p:ph idx="2" type="subTitle"/>
          </p:nvPr>
        </p:nvSpPr>
        <p:spPr>
          <a:xfrm>
            <a:off x="2918475" y="2815063"/>
            <a:ext cx="1564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" name="Google Shape;50;p31"/>
          <p:cNvSpPr txBox="1"/>
          <p:nvPr>
            <p:ph idx="3" type="subTitle"/>
          </p:nvPr>
        </p:nvSpPr>
        <p:spPr>
          <a:xfrm flipH="1">
            <a:off x="4630775" y="2467750"/>
            <a:ext cx="1564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9pPr>
          </a:lstStyle>
          <a:p/>
        </p:txBody>
      </p:sp>
      <p:sp>
        <p:nvSpPr>
          <p:cNvPr id="51" name="Google Shape;51;p31"/>
          <p:cNvSpPr txBox="1"/>
          <p:nvPr>
            <p:ph idx="4" type="subTitle"/>
          </p:nvPr>
        </p:nvSpPr>
        <p:spPr>
          <a:xfrm>
            <a:off x="4630825" y="2815038"/>
            <a:ext cx="1564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2" name="Google Shape;52;p31"/>
          <p:cNvSpPr txBox="1"/>
          <p:nvPr>
            <p:ph idx="5" type="subTitle"/>
          </p:nvPr>
        </p:nvSpPr>
        <p:spPr>
          <a:xfrm flipH="1">
            <a:off x="1206000" y="2467700"/>
            <a:ext cx="1564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9pPr>
          </a:lstStyle>
          <a:p/>
        </p:txBody>
      </p:sp>
      <p:sp>
        <p:nvSpPr>
          <p:cNvPr id="53" name="Google Shape;53;p31"/>
          <p:cNvSpPr txBox="1"/>
          <p:nvPr>
            <p:ph idx="6" type="subTitle"/>
          </p:nvPr>
        </p:nvSpPr>
        <p:spPr>
          <a:xfrm>
            <a:off x="1206050" y="2815100"/>
            <a:ext cx="1564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4" name="Google Shape;54;p31"/>
          <p:cNvSpPr txBox="1"/>
          <p:nvPr>
            <p:ph idx="7" type="subTitle"/>
          </p:nvPr>
        </p:nvSpPr>
        <p:spPr>
          <a:xfrm>
            <a:off x="2918500" y="2614050"/>
            <a:ext cx="15645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5" name="Google Shape;55;p31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6" name="Google Shape;56;p31"/>
          <p:cNvSpPr txBox="1"/>
          <p:nvPr>
            <p:ph idx="8" type="subTitle"/>
          </p:nvPr>
        </p:nvSpPr>
        <p:spPr>
          <a:xfrm>
            <a:off x="4630850" y="2614025"/>
            <a:ext cx="15645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7" name="Google Shape;57;p31"/>
          <p:cNvSpPr txBox="1"/>
          <p:nvPr>
            <p:ph idx="9" type="subTitle"/>
          </p:nvPr>
        </p:nvSpPr>
        <p:spPr>
          <a:xfrm>
            <a:off x="1206075" y="2614075"/>
            <a:ext cx="15645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2">
  <p:cSld name="CUSTOM_4_3_3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2"/>
          <p:cNvSpPr/>
          <p:nvPr/>
        </p:nvSpPr>
        <p:spPr>
          <a:xfrm>
            <a:off x="974700" y="1824275"/>
            <a:ext cx="4300500" cy="268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2"/>
          <p:cNvSpPr txBox="1"/>
          <p:nvPr>
            <p:ph idx="1" type="subTitle"/>
          </p:nvPr>
        </p:nvSpPr>
        <p:spPr>
          <a:xfrm>
            <a:off x="2221525" y="2895865"/>
            <a:ext cx="27768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400"/>
              <a:buNone/>
              <a:defRPr>
                <a:solidFill>
                  <a:srgbClr val="6F40A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400"/>
              <a:buNone/>
              <a:defRPr>
                <a:solidFill>
                  <a:srgbClr val="6F40A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400"/>
              <a:buNone/>
              <a:defRPr>
                <a:solidFill>
                  <a:srgbClr val="6F40A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400"/>
              <a:buNone/>
              <a:defRPr>
                <a:solidFill>
                  <a:srgbClr val="6F40A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200"/>
              <a:buNone/>
              <a:defRPr sz="1200">
                <a:solidFill>
                  <a:srgbClr val="6F40A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200"/>
              <a:buNone/>
              <a:defRPr sz="1200">
                <a:solidFill>
                  <a:srgbClr val="6F40A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200"/>
              <a:buNone/>
              <a:defRPr sz="1200">
                <a:solidFill>
                  <a:srgbClr val="6F40A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200"/>
              <a:buNone/>
              <a:defRPr sz="1200">
                <a:solidFill>
                  <a:srgbClr val="6F40A8"/>
                </a:solidFill>
              </a:defRPr>
            </a:lvl9pPr>
          </a:lstStyle>
          <a:p/>
        </p:txBody>
      </p:sp>
      <p:sp>
        <p:nvSpPr>
          <p:cNvPr id="62" name="Google Shape;62;p32"/>
          <p:cNvSpPr txBox="1"/>
          <p:nvPr>
            <p:ph type="ctrTitle"/>
          </p:nvPr>
        </p:nvSpPr>
        <p:spPr>
          <a:xfrm>
            <a:off x="1286099" y="843265"/>
            <a:ext cx="39891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9pPr>
          </a:lstStyle>
          <a:p/>
        </p:txBody>
      </p:sp>
      <p:sp>
        <p:nvSpPr>
          <p:cNvPr id="63" name="Google Shape;63;p32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3"/>
          <p:cNvSpPr txBox="1"/>
          <p:nvPr>
            <p:ph idx="12" type="sldNum"/>
          </p:nvPr>
        </p:nvSpPr>
        <p:spPr>
          <a:xfrm>
            <a:off x="8490900" y="2303100"/>
            <a:ext cx="548700" cy="537300"/>
          </a:xfrm>
          <a:prstGeom prst="rect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b="0" i="0" sz="1800" u="none" cap="none" strike="noStrik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b="0" i="0" sz="1400" u="none" cap="none" strike="noStrik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b="0" i="0" sz="1400" u="none" cap="none" strike="noStrik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b="0" i="0" sz="1400" u="none" cap="none" strike="noStrik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b="0" i="0" sz="1400" u="none" cap="none" strike="noStrik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b="0" i="0" sz="1400" u="none" cap="none" strike="noStrik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b="0" i="0" sz="1400" u="none" cap="none" strike="noStrik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b="0" i="0" sz="1400" u="none" cap="none" strike="noStrik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b="0" i="0" sz="1400" u="none" cap="none" strike="noStrik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eprice.com.tw/mobile/billboard/Y2020W44/" TargetMode="External"/><Relationship Id="rId4" Type="http://schemas.openxmlformats.org/officeDocument/2006/relationships/hyperlink" Target="https://www.techrankup.com/zh-Hant/smartphone-processors-ranking/" TargetMode="External"/><Relationship Id="rId11" Type="http://schemas.openxmlformats.org/officeDocument/2006/relationships/hyperlink" Target="https://www.ptt.cc/bbs/MobileComm/M.1516083738.A.84D.html" TargetMode="External"/><Relationship Id="rId10" Type="http://schemas.openxmlformats.org/officeDocument/2006/relationships/hyperlink" Target="https://www.ptt.cc/bbs/MobileComm/M.1534611225.A.67E.html" TargetMode="External"/><Relationship Id="rId9" Type="http://schemas.openxmlformats.org/officeDocument/2006/relationships/hyperlink" Target="https://www.ptt.cc/bbs/MobileComm/M.1516724256.A.D3D.html" TargetMode="External"/><Relationship Id="rId5" Type="http://schemas.openxmlformats.org/officeDocument/2006/relationships/hyperlink" Target="https://www.kocpc.com.tw/archives/299578" TargetMode="External"/><Relationship Id="rId6" Type="http://schemas.openxmlformats.org/officeDocument/2006/relationships/hyperlink" Target="https://pttdigit.com/mobilecomm/M.1410582804.A.436.html" TargetMode="External"/><Relationship Id="rId7" Type="http://schemas.openxmlformats.org/officeDocument/2006/relationships/hyperlink" Target="https://www.ptt.cc/bbs/MobileComm/M.1557629610.A.5C6.html" TargetMode="External"/><Relationship Id="rId8" Type="http://schemas.openxmlformats.org/officeDocument/2006/relationships/hyperlink" Target="https://www.ptt.cc/bbs/MobileComm/M.1471248013.A.09C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/>
          <p:nvPr>
            <p:ph type="ctrTitle"/>
          </p:nvPr>
        </p:nvSpPr>
        <p:spPr>
          <a:xfrm>
            <a:off x="1432400" y="143175"/>
            <a:ext cx="3711000" cy="242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zh-TW" sz="3600">
                <a:solidFill>
                  <a:srgbClr val="6F40A8"/>
                </a:solidFill>
              </a:rPr>
              <a:t>SAS </a:t>
            </a:r>
            <a:r>
              <a:rPr lang="zh-TW" sz="3600">
                <a:solidFill>
                  <a:srgbClr val="6F40A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文字探勘與</a:t>
            </a: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大數據資料分析</a:t>
            </a:r>
            <a:b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3600">
                <a:solidFill>
                  <a:srgbClr val="CC99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期末報告 </a:t>
            </a:r>
            <a:endParaRPr sz="3600">
              <a:solidFill>
                <a:srgbClr val="CC99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3" name="Google Shape;73;p1"/>
          <p:cNvSpPr txBox="1"/>
          <p:nvPr>
            <p:ph idx="1" type="subTitle"/>
          </p:nvPr>
        </p:nvSpPr>
        <p:spPr>
          <a:xfrm>
            <a:off x="1432400" y="2515874"/>
            <a:ext cx="4374000" cy="5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zh-TW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第二組</a:t>
            </a:r>
            <a:br>
              <a:rPr lang="zh-TW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范聖彬 / 蔡凱亘 / 許家菱 / 詹又霓 / 林芷亘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80" name="Google Shape;280;p11"/>
          <p:cNvSpPr txBox="1"/>
          <p:nvPr/>
        </p:nvSpPr>
        <p:spPr>
          <a:xfrm>
            <a:off x="737301" y="824226"/>
            <a:ext cx="4406297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</a:pPr>
            <a:r>
              <a:rPr b="1" i="0" lang="zh-TW" sz="2800" u="none" cap="none" strike="noStrike">
                <a:solidFill>
                  <a:srgbClr val="6F40A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效能排行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2321" y="0"/>
            <a:ext cx="1533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1"/>
          <p:cNvSpPr txBox="1"/>
          <p:nvPr/>
        </p:nvSpPr>
        <p:spPr>
          <a:xfrm>
            <a:off x="874643" y="2262870"/>
            <a:ext cx="3611886" cy="1155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8600"/>
              </a:buClr>
              <a:buSzPts val="1800"/>
              <a:buFont typeface="Arial"/>
              <a:buAutoNum type="arabicPeriod"/>
            </a:pPr>
            <a:r>
              <a:rPr b="1" i="0" lang="zh-TW" sz="1600" u="none" cap="none" strike="noStrike">
                <a:solidFill>
                  <a:srgbClr val="EF86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A14 Bionic：iPhone 12 series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8600"/>
              </a:buClr>
              <a:buSzPts val="1800"/>
              <a:buFont typeface="Arial"/>
              <a:buAutoNum type="arabicPeriod"/>
            </a:pPr>
            <a:r>
              <a:rPr b="1" i="0" lang="zh-TW" sz="1600" u="none" cap="none" strike="noStrike">
                <a:solidFill>
                  <a:srgbClr val="EF86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A13 Bionic：iPhone 11 series</a:t>
            </a:r>
            <a:endParaRPr b="1" i="0" sz="1600" u="none" cap="none" strike="noStrike">
              <a:solidFill>
                <a:srgbClr val="EF86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8600"/>
              </a:buClr>
              <a:buSzPts val="1800"/>
              <a:buFont typeface="Arial"/>
              <a:buAutoNum type="arabicPeriod"/>
            </a:pPr>
            <a:r>
              <a:rPr b="1" i="0" lang="zh-TW" sz="1600" u="none" cap="none" strike="noStrike">
                <a:solidFill>
                  <a:srgbClr val="EF86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Kirin 9000：Huawei series</a:t>
            </a:r>
            <a:endParaRPr b="1" i="0" sz="1600" u="none" cap="none" strike="noStrike">
              <a:solidFill>
                <a:srgbClr val="EF86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88" name="Google Shape;288;p13"/>
          <p:cNvSpPr txBox="1"/>
          <p:nvPr/>
        </p:nvSpPr>
        <p:spPr>
          <a:xfrm>
            <a:off x="737301" y="824226"/>
            <a:ext cx="4406297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</a:pPr>
            <a:r>
              <a:rPr b="1" i="0" lang="zh-TW" sz="2800" u="none" cap="none" strike="noStrike">
                <a:solidFill>
                  <a:srgbClr val="6F40A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售後服務排行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2214" y="0"/>
            <a:ext cx="47744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56a7f3675_0_52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5" name="Google Shape;295;gb56a7f3675_0_52"/>
          <p:cNvSpPr txBox="1"/>
          <p:nvPr/>
        </p:nvSpPr>
        <p:spPr>
          <a:xfrm>
            <a:off x="737301" y="824226"/>
            <a:ext cx="440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</a:pPr>
            <a:r>
              <a:rPr b="1" i="0" lang="zh-TW" sz="2800" u="none" cap="none" strike="noStrike">
                <a:solidFill>
                  <a:srgbClr val="6F40A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售後服務排行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gb56a7f3675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275" y="1396926"/>
            <a:ext cx="4158161" cy="344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b56a7f3675_0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6853" y="506800"/>
            <a:ext cx="4406399" cy="363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b56a7f3675_0_52"/>
          <p:cNvSpPr txBox="1"/>
          <p:nvPr/>
        </p:nvSpPr>
        <p:spPr>
          <a:xfrm>
            <a:off x="4121150" y="4300700"/>
            <a:ext cx="49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透過情感分類器，針對留言評論好壞，計算售後服務排名。</a:t>
            </a:r>
            <a:endParaRPr b="0" i="0" sz="1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9" name="Google Shape;299;gb56a7f3675_0_52"/>
          <p:cNvSpPr txBox="1"/>
          <p:nvPr/>
        </p:nvSpPr>
        <p:spPr>
          <a:xfrm>
            <a:off x="5025900" y="4700900"/>
            <a:ext cx="376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參考資料：https://www.jianshu.com/p/4692d1b5364d</a:t>
            </a:r>
            <a:endParaRPr b="0" i="0" sz="1000" u="none" cap="none" strike="noStrike">
              <a:solidFill>
                <a:srgbClr val="000000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05" name="Google Shape;30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333375"/>
            <a:ext cx="6096000" cy="44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4"/>
          <p:cNvSpPr txBox="1"/>
          <p:nvPr/>
        </p:nvSpPr>
        <p:spPr>
          <a:xfrm>
            <a:off x="1797750" y="4774200"/>
            <a:ext cx="554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參考資料：https://today.line.me/tw/v2/article/QW9aRz?utm_source=copyshare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4"/>
          <p:cNvSpPr txBox="1"/>
          <p:nvPr/>
        </p:nvSpPr>
        <p:spPr>
          <a:xfrm>
            <a:off x="677150" y="333375"/>
            <a:ext cx="713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參考用</a:t>
            </a:r>
            <a:endParaRPr b="1" i="0" sz="20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13" name="Google Shape;31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547687"/>
            <a:ext cx="6096000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5"/>
          <p:cNvSpPr txBox="1"/>
          <p:nvPr/>
        </p:nvSpPr>
        <p:spPr>
          <a:xfrm>
            <a:off x="1797750" y="4660150"/>
            <a:ext cx="554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參考資料：https://today.line.me/tw/v2/article/QW9aRz?utm_source=copyshare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5"/>
          <p:cNvSpPr txBox="1"/>
          <p:nvPr/>
        </p:nvSpPr>
        <p:spPr>
          <a:xfrm>
            <a:off x="677150" y="333375"/>
            <a:ext cx="713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參考用</a:t>
            </a:r>
            <a:endParaRPr b="1" i="0" sz="20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6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21" name="Google Shape;32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566737"/>
            <a:ext cx="6096000" cy="40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6"/>
          <p:cNvSpPr txBox="1"/>
          <p:nvPr/>
        </p:nvSpPr>
        <p:spPr>
          <a:xfrm>
            <a:off x="1797750" y="4660150"/>
            <a:ext cx="554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參考資料：https://today.line.me/tw/v2/article/QW9aRz?utm_source=copyshare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6"/>
          <p:cNvSpPr txBox="1"/>
          <p:nvPr/>
        </p:nvSpPr>
        <p:spPr>
          <a:xfrm>
            <a:off x="677150" y="333375"/>
            <a:ext cx="713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參考用</a:t>
            </a:r>
            <a:endParaRPr b="1" i="0" sz="20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29" name="Google Shape;32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8762" y="585787"/>
            <a:ext cx="6086475" cy="39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7"/>
          <p:cNvSpPr txBox="1"/>
          <p:nvPr/>
        </p:nvSpPr>
        <p:spPr>
          <a:xfrm>
            <a:off x="1797750" y="4660150"/>
            <a:ext cx="554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參考資料：https://today.line.me/tw/v2/article/QW9aRz?utm_source=copyshare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7"/>
          <p:cNvSpPr txBox="1"/>
          <p:nvPr/>
        </p:nvSpPr>
        <p:spPr>
          <a:xfrm>
            <a:off x="677150" y="333375"/>
            <a:ext cx="713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參考用</a:t>
            </a:r>
            <a:endParaRPr b="1" i="0" sz="20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37" name="Google Shape;337;p18"/>
          <p:cNvGrpSpPr/>
          <p:nvPr/>
        </p:nvGrpSpPr>
        <p:grpSpPr>
          <a:xfrm>
            <a:off x="1807401" y="2275537"/>
            <a:ext cx="548700" cy="548700"/>
            <a:chOff x="4378752" y="2167989"/>
            <a:chExt cx="548700" cy="548700"/>
          </a:xfrm>
        </p:grpSpPr>
        <p:sp>
          <p:nvSpPr>
            <p:cNvPr id="338" name="Google Shape;338;p18"/>
            <p:cNvSpPr/>
            <p:nvPr/>
          </p:nvSpPr>
          <p:spPr>
            <a:xfrm>
              <a:off x="4378752" y="2167989"/>
              <a:ext cx="548700" cy="548700"/>
            </a:xfrm>
            <a:prstGeom prst="rect">
              <a:avLst/>
            </a:prstGeom>
            <a:solidFill>
              <a:srgbClr val="6F40A8">
                <a:alpha val="5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9" name="Google Shape;339;p18"/>
            <p:cNvGrpSpPr/>
            <p:nvPr/>
          </p:nvGrpSpPr>
          <p:grpSpPr>
            <a:xfrm>
              <a:off x="4484500" y="2303109"/>
              <a:ext cx="331848" cy="291768"/>
              <a:chOff x="-45664625" y="2352225"/>
              <a:chExt cx="300125" cy="263875"/>
            </a:xfrm>
          </p:grpSpPr>
          <p:sp>
            <p:nvSpPr>
              <p:cNvPr id="340" name="Google Shape;340;p18"/>
              <p:cNvSpPr/>
              <p:nvPr/>
            </p:nvSpPr>
            <p:spPr>
              <a:xfrm>
                <a:off x="-45664625" y="2352225"/>
                <a:ext cx="300125" cy="263875"/>
              </a:xfrm>
              <a:custGeom>
                <a:rect b="b" l="l" r="r" t="t"/>
                <a:pathLst>
                  <a:path extrusionOk="0" h="10555" w="12005">
                    <a:moveTo>
                      <a:pt x="10965" y="694"/>
                    </a:moveTo>
                    <a:cubicBezTo>
                      <a:pt x="11154" y="694"/>
                      <a:pt x="11311" y="851"/>
                      <a:pt x="11311" y="1072"/>
                    </a:cubicBezTo>
                    <a:lnTo>
                      <a:pt x="11311" y="2836"/>
                    </a:lnTo>
                    <a:lnTo>
                      <a:pt x="726" y="2836"/>
                    </a:lnTo>
                    <a:lnTo>
                      <a:pt x="726" y="1072"/>
                    </a:lnTo>
                    <a:cubicBezTo>
                      <a:pt x="694" y="851"/>
                      <a:pt x="852" y="694"/>
                      <a:pt x="1072" y="694"/>
                    </a:cubicBezTo>
                    <a:close/>
                    <a:moveTo>
                      <a:pt x="11311" y="3498"/>
                    </a:moveTo>
                    <a:lnTo>
                      <a:pt x="11311" y="9484"/>
                    </a:lnTo>
                    <a:cubicBezTo>
                      <a:pt x="11311" y="9673"/>
                      <a:pt x="11154" y="9830"/>
                      <a:pt x="10933" y="9830"/>
                    </a:cubicBezTo>
                    <a:lnTo>
                      <a:pt x="1072" y="9830"/>
                    </a:lnTo>
                    <a:cubicBezTo>
                      <a:pt x="852" y="9830"/>
                      <a:pt x="694" y="9673"/>
                      <a:pt x="694" y="9484"/>
                    </a:cubicBezTo>
                    <a:lnTo>
                      <a:pt x="694" y="3498"/>
                    </a:lnTo>
                    <a:close/>
                    <a:moveTo>
                      <a:pt x="1072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9484"/>
                    </a:lnTo>
                    <a:cubicBezTo>
                      <a:pt x="1" y="10082"/>
                      <a:pt x="473" y="10555"/>
                      <a:pt x="1072" y="10555"/>
                    </a:cubicBezTo>
                    <a:lnTo>
                      <a:pt x="10933" y="10555"/>
                    </a:lnTo>
                    <a:cubicBezTo>
                      <a:pt x="11532" y="10555"/>
                      <a:pt x="12004" y="10082"/>
                      <a:pt x="12004" y="9484"/>
                    </a:cubicBezTo>
                    <a:lnTo>
                      <a:pt x="12004" y="1040"/>
                    </a:lnTo>
                    <a:cubicBezTo>
                      <a:pt x="11973" y="473"/>
                      <a:pt x="11500" y="1"/>
                      <a:pt x="10933" y="1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18"/>
              <p:cNvSpPr/>
              <p:nvPr/>
            </p:nvSpPr>
            <p:spPr>
              <a:xfrm>
                <a:off x="-45612625" y="2475100"/>
                <a:ext cx="55150" cy="88225"/>
              </a:xfrm>
              <a:custGeom>
                <a:rect b="b" l="l" r="r" t="t"/>
                <a:pathLst>
                  <a:path extrusionOk="0" h="3529" w="2206">
                    <a:moveTo>
                      <a:pt x="1808" y="0"/>
                    </a:moveTo>
                    <a:cubicBezTo>
                      <a:pt x="1717" y="0"/>
                      <a:pt x="1623" y="32"/>
                      <a:pt x="1544" y="95"/>
                    </a:cubicBezTo>
                    <a:lnTo>
                      <a:pt x="126" y="1513"/>
                    </a:lnTo>
                    <a:cubicBezTo>
                      <a:pt x="0" y="1607"/>
                      <a:pt x="0" y="1859"/>
                      <a:pt x="126" y="2017"/>
                    </a:cubicBezTo>
                    <a:lnTo>
                      <a:pt x="1544" y="3434"/>
                    </a:lnTo>
                    <a:cubicBezTo>
                      <a:pt x="1607" y="3497"/>
                      <a:pt x="1694" y="3529"/>
                      <a:pt x="1784" y="3529"/>
                    </a:cubicBezTo>
                    <a:cubicBezTo>
                      <a:pt x="1875" y="3529"/>
                      <a:pt x="1969" y="3497"/>
                      <a:pt x="2048" y="3434"/>
                    </a:cubicBezTo>
                    <a:cubicBezTo>
                      <a:pt x="2174" y="3308"/>
                      <a:pt x="2174" y="3088"/>
                      <a:pt x="2048" y="2930"/>
                    </a:cubicBezTo>
                    <a:lnTo>
                      <a:pt x="914" y="1765"/>
                    </a:lnTo>
                    <a:lnTo>
                      <a:pt x="2048" y="631"/>
                    </a:lnTo>
                    <a:cubicBezTo>
                      <a:pt x="2206" y="473"/>
                      <a:pt x="2206" y="252"/>
                      <a:pt x="2048" y="95"/>
                    </a:cubicBezTo>
                    <a:cubicBezTo>
                      <a:pt x="1985" y="32"/>
                      <a:pt x="1898" y="0"/>
                      <a:pt x="1808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18"/>
              <p:cNvSpPr/>
              <p:nvPr/>
            </p:nvSpPr>
            <p:spPr>
              <a:xfrm>
                <a:off x="-45471650" y="2475100"/>
                <a:ext cx="54375" cy="86850"/>
              </a:xfrm>
              <a:custGeom>
                <a:rect b="b" l="l" r="r" t="t"/>
                <a:pathLst>
                  <a:path extrusionOk="0" h="3474" w="2175">
                    <a:moveTo>
                      <a:pt x="391" y="0"/>
                    </a:moveTo>
                    <a:cubicBezTo>
                      <a:pt x="300" y="0"/>
                      <a:pt x="205" y="32"/>
                      <a:pt x="127" y="95"/>
                    </a:cubicBezTo>
                    <a:cubicBezTo>
                      <a:pt x="1" y="189"/>
                      <a:pt x="1" y="441"/>
                      <a:pt x="127" y="599"/>
                    </a:cubicBezTo>
                    <a:lnTo>
                      <a:pt x="1261" y="1733"/>
                    </a:lnTo>
                    <a:lnTo>
                      <a:pt x="127" y="2867"/>
                    </a:lnTo>
                    <a:cubicBezTo>
                      <a:pt x="1" y="2993"/>
                      <a:pt x="1" y="3245"/>
                      <a:pt x="127" y="3403"/>
                    </a:cubicBezTo>
                    <a:cubicBezTo>
                      <a:pt x="174" y="3450"/>
                      <a:pt x="261" y="3474"/>
                      <a:pt x="355" y="3474"/>
                    </a:cubicBezTo>
                    <a:cubicBezTo>
                      <a:pt x="450" y="3474"/>
                      <a:pt x="552" y="3450"/>
                      <a:pt x="631" y="3403"/>
                    </a:cubicBezTo>
                    <a:lnTo>
                      <a:pt x="2048" y="1985"/>
                    </a:lnTo>
                    <a:cubicBezTo>
                      <a:pt x="2174" y="1859"/>
                      <a:pt x="2174" y="1607"/>
                      <a:pt x="2048" y="1450"/>
                    </a:cubicBezTo>
                    <a:lnTo>
                      <a:pt x="631" y="95"/>
                    </a:lnTo>
                    <a:cubicBezTo>
                      <a:pt x="568" y="32"/>
                      <a:pt x="481" y="0"/>
                      <a:pt x="391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18"/>
              <p:cNvSpPr/>
              <p:nvPr/>
            </p:nvSpPr>
            <p:spPr>
              <a:xfrm>
                <a:off x="-45542525" y="2456975"/>
                <a:ext cx="55150" cy="123300"/>
              </a:xfrm>
              <a:custGeom>
                <a:rect b="b" l="l" r="r" t="t"/>
                <a:pathLst>
                  <a:path extrusionOk="0" h="4932" w="2206">
                    <a:moveTo>
                      <a:pt x="1791" y="0"/>
                    </a:moveTo>
                    <a:cubicBezTo>
                      <a:pt x="1651" y="0"/>
                      <a:pt x="1529" y="108"/>
                      <a:pt x="1481" y="253"/>
                    </a:cubicBezTo>
                    <a:lnTo>
                      <a:pt x="63" y="4474"/>
                    </a:lnTo>
                    <a:cubicBezTo>
                      <a:pt x="0" y="4664"/>
                      <a:pt x="126" y="4853"/>
                      <a:pt x="315" y="4916"/>
                    </a:cubicBezTo>
                    <a:cubicBezTo>
                      <a:pt x="349" y="4927"/>
                      <a:pt x="382" y="4932"/>
                      <a:pt x="415" y="4932"/>
                    </a:cubicBezTo>
                    <a:cubicBezTo>
                      <a:pt x="567" y="4932"/>
                      <a:pt x="704" y="4819"/>
                      <a:pt x="756" y="4664"/>
                    </a:cubicBezTo>
                    <a:lnTo>
                      <a:pt x="2174" y="442"/>
                    </a:lnTo>
                    <a:cubicBezTo>
                      <a:pt x="2206" y="284"/>
                      <a:pt x="2111" y="95"/>
                      <a:pt x="1922" y="32"/>
                    </a:cubicBezTo>
                    <a:cubicBezTo>
                      <a:pt x="1878" y="10"/>
                      <a:pt x="1834" y="0"/>
                      <a:pt x="1791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18"/>
              <p:cNvSpPr/>
              <p:nvPr/>
            </p:nvSpPr>
            <p:spPr>
              <a:xfrm>
                <a:off x="-45541750" y="2386100"/>
                <a:ext cx="35475" cy="18125"/>
              </a:xfrm>
              <a:custGeom>
                <a:rect b="b" l="l" r="r" t="t"/>
                <a:pathLst>
                  <a:path extrusionOk="0" h="725" w="1419">
                    <a:moveTo>
                      <a:pt x="347" y="0"/>
                    </a:moveTo>
                    <a:cubicBezTo>
                      <a:pt x="158" y="0"/>
                      <a:pt x="1" y="189"/>
                      <a:pt x="1" y="378"/>
                    </a:cubicBezTo>
                    <a:cubicBezTo>
                      <a:pt x="32" y="567"/>
                      <a:pt x="221" y="725"/>
                      <a:pt x="347" y="725"/>
                    </a:cubicBezTo>
                    <a:lnTo>
                      <a:pt x="1072" y="725"/>
                    </a:lnTo>
                    <a:cubicBezTo>
                      <a:pt x="1261" y="725"/>
                      <a:pt x="1418" y="567"/>
                      <a:pt x="1418" y="378"/>
                    </a:cubicBezTo>
                    <a:cubicBezTo>
                      <a:pt x="1418" y="189"/>
                      <a:pt x="1261" y="0"/>
                      <a:pt x="1072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18"/>
              <p:cNvSpPr/>
              <p:nvPr/>
            </p:nvSpPr>
            <p:spPr>
              <a:xfrm>
                <a:off x="-45488175" y="2386100"/>
                <a:ext cx="35450" cy="18125"/>
              </a:xfrm>
              <a:custGeom>
                <a:rect b="b" l="l" r="r" t="t"/>
                <a:pathLst>
                  <a:path extrusionOk="0" h="725" w="1418">
                    <a:moveTo>
                      <a:pt x="347" y="0"/>
                    </a:moveTo>
                    <a:cubicBezTo>
                      <a:pt x="158" y="0"/>
                      <a:pt x="0" y="189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1040" y="725"/>
                    </a:lnTo>
                    <a:cubicBezTo>
                      <a:pt x="1260" y="725"/>
                      <a:pt x="1418" y="567"/>
                      <a:pt x="1418" y="378"/>
                    </a:cubicBezTo>
                    <a:cubicBezTo>
                      <a:pt x="1418" y="189"/>
                      <a:pt x="1260" y="0"/>
                      <a:pt x="1040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18"/>
              <p:cNvSpPr/>
              <p:nvPr/>
            </p:nvSpPr>
            <p:spPr>
              <a:xfrm>
                <a:off x="-45436200" y="2386100"/>
                <a:ext cx="35450" cy="18125"/>
              </a:xfrm>
              <a:custGeom>
                <a:rect b="b" l="l" r="r" t="t"/>
                <a:pathLst>
                  <a:path extrusionOk="0" h="725" w="1418">
                    <a:moveTo>
                      <a:pt x="347" y="0"/>
                    </a:moveTo>
                    <a:cubicBezTo>
                      <a:pt x="158" y="0"/>
                      <a:pt x="0" y="189"/>
                      <a:pt x="0" y="378"/>
                    </a:cubicBezTo>
                    <a:cubicBezTo>
                      <a:pt x="32" y="567"/>
                      <a:pt x="189" y="725"/>
                      <a:pt x="347" y="725"/>
                    </a:cubicBezTo>
                    <a:lnTo>
                      <a:pt x="1072" y="725"/>
                    </a:lnTo>
                    <a:cubicBezTo>
                      <a:pt x="1261" y="725"/>
                      <a:pt x="1418" y="567"/>
                      <a:pt x="1418" y="378"/>
                    </a:cubicBezTo>
                    <a:cubicBezTo>
                      <a:pt x="1418" y="189"/>
                      <a:pt x="1261" y="0"/>
                      <a:pt x="1072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47" name="Google Shape;347;p18"/>
          <p:cNvSpPr txBox="1"/>
          <p:nvPr/>
        </p:nvSpPr>
        <p:spPr>
          <a:xfrm>
            <a:off x="2461363" y="2285400"/>
            <a:ext cx="5155987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</a:pPr>
            <a:r>
              <a:rPr b="1" i="0" lang="zh-TW" sz="2800" u="none" cap="none" strike="noStrik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抓取ePrice篩選器的結果及清單</a:t>
            </a:r>
            <a:endParaRPr b="1" i="0" sz="2800" u="none" cap="none" strike="noStrike">
              <a:solidFill>
                <a:srgbClr val="7F7F7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56a7f3675_0_0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53" name="Google Shape;353;gb56a7f367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4050" y="142725"/>
            <a:ext cx="5335901" cy="4582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b56a7f3675_0_0"/>
          <p:cNvSpPr txBox="1"/>
          <p:nvPr/>
        </p:nvSpPr>
        <p:spPr>
          <a:xfrm>
            <a:off x="3097200" y="4725700"/>
            <a:ext cx="294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參考資料：https://www.eprice.com.tw/</a:t>
            </a:r>
            <a:endParaRPr b="0" i="0" sz="1200" u="none" cap="none" strike="noStrike">
              <a:solidFill>
                <a:srgbClr val="000000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9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60" name="Google Shape;36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70930"/>
            <a:ext cx="9144000" cy="320163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19"/>
          <p:cNvSpPr txBox="1"/>
          <p:nvPr/>
        </p:nvSpPr>
        <p:spPr>
          <a:xfrm>
            <a:off x="392100" y="347050"/>
            <a:ext cx="713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TW" sz="16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所有從ePrice上爬下來的手機資訊，共200多筆</a:t>
            </a:r>
            <a:endParaRPr b="1" i="0" sz="16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"/>
          <p:cNvSpPr txBox="1"/>
          <p:nvPr>
            <p:ph idx="1" type="subTitle"/>
          </p:nvPr>
        </p:nvSpPr>
        <p:spPr>
          <a:xfrm flipH="1">
            <a:off x="5485450" y="571444"/>
            <a:ext cx="1343700" cy="50585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期中回顧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9" name="Google Shape;79;p2"/>
          <p:cNvSpPr txBox="1"/>
          <p:nvPr>
            <p:ph idx="3" type="subTitle"/>
          </p:nvPr>
        </p:nvSpPr>
        <p:spPr>
          <a:xfrm flipH="1">
            <a:off x="5485450" y="1632912"/>
            <a:ext cx="1343700" cy="5103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期末成果</a:t>
            </a:r>
            <a:endParaRPr/>
          </a:p>
        </p:txBody>
      </p:sp>
      <p:sp>
        <p:nvSpPr>
          <p:cNvPr id="80" name="Google Shape;80;p2"/>
          <p:cNvSpPr txBox="1"/>
          <p:nvPr>
            <p:ph idx="5" type="subTitle"/>
          </p:nvPr>
        </p:nvSpPr>
        <p:spPr>
          <a:xfrm flipH="1">
            <a:off x="5485450" y="2677130"/>
            <a:ext cx="1343700" cy="5103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現場操作</a:t>
            </a:r>
            <a:endParaRPr/>
          </a:p>
        </p:txBody>
      </p:sp>
      <p:sp>
        <p:nvSpPr>
          <p:cNvPr id="81" name="Google Shape;81;p2"/>
          <p:cNvSpPr txBox="1"/>
          <p:nvPr>
            <p:ph type="title"/>
          </p:nvPr>
        </p:nvSpPr>
        <p:spPr>
          <a:xfrm>
            <a:off x="4141898" y="337200"/>
            <a:ext cx="13437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TW"/>
              <a:t>01</a:t>
            </a:r>
            <a:endParaRPr/>
          </a:p>
        </p:txBody>
      </p:sp>
      <p:sp>
        <p:nvSpPr>
          <p:cNvPr id="82" name="Google Shape;82;p2"/>
          <p:cNvSpPr txBox="1"/>
          <p:nvPr>
            <p:ph idx="9" type="title"/>
          </p:nvPr>
        </p:nvSpPr>
        <p:spPr>
          <a:xfrm>
            <a:off x="4141898" y="1394582"/>
            <a:ext cx="13437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TW"/>
              <a:t>02</a:t>
            </a:r>
            <a:endParaRPr/>
          </a:p>
        </p:txBody>
      </p:sp>
      <p:sp>
        <p:nvSpPr>
          <p:cNvPr id="83" name="Google Shape;83;p2"/>
          <p:cNvSpPr txBox="1"/>
          <p:nvPr>
            <p:ph idx="13" type="title"/>
          </p:nvPr>
        </p:nvSpPr>
        <p:spPr>
          <a:xfrm>
            <a:off x="4141898" y="2438800"/>
            <a:ext cx="13437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TW"/>
              <a:t>03</a:t>
            </a:r>
            <a:endParaRPr/>
          </a:p>
        </p:txBody>
      </p:sp>
      <p:sp>
        <p:nvSpPr>
          <p:cNvPr id="84" name="Google Shape;84;p2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5" name="Google Shape;85;p2"/>
          <p:cNvSpPr txBox="1"/>
          <p:nvPr/>
        </p:nvSpPr>
        <p:spPr>
          <a:xfrm>
            <a:off x="7452563" y="1047182"/>
            <a:ext cx="20355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</a:pPr>
            <a:r>
              <a:t/>
            </a:r>
            <a:endParaRPr b="0" i="0" sz="1100" u="none" cap="none" strike="noStrike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0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67" name="Google Shape;367;p20"/>
          <p:cNvSpPr txBox="1"/>
          <p:nvPr/>
        </p:nvSpPr>
        <p:spPr>
          <a:xfrm>
            <a:off x="2458463" y="2285400"/>
            <a:ext cx="4878135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</a:pPr>
            <a:r>
              <a:rPr b="1" i="0" lang="zh-TW" sz="2800" u="none" cap="none" strike="noStrik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實際測試選出最適合的手機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8" name="Google Shape;368;p20"/>
          <p:cNvGrpSpPr/>
          <p:nvPr/>
        </p:nvGrpSpPr>
        <p:grpSpPr>
          <a:xfrm>
            <a:off x="1807402" y="2297400"/>
            <a:ext cx="548700" cy="548700"/>
            <a:chOff x="6829682" y="2167989"/>
            <a:chExt cx="548700" cy="548700"/>
          </a:xfrm>
        </p:grpSpPr>
        <p:sp>
          <p:nvSpPr>
            <p:cNvPr id="369" name="Google Shape;369;p20"/>
            <p:cNvSpPr/>
            <p:nvPr/>
          </p:nvSpPr>
          <p:spPr>
            <a:xfrm>
              <a:off x="6829682" y="2167989"/>
              <a:ext cx="548700" cy="548700"/>
            </a:xfrm>
            <a:prstGeom prst="rect">
              <a:avLst/>
            </a:prstGeom>
            <a:solidFill>
              <a:srgbClr val="ED7C43">
                <a:alpha val="5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6944174" y="2303100"/>
              <a:ext cx="331366" cy="329370"/>
            </a:xfrm>
            <a:custGeom>
              <a:rect b="b" l="l" r="r" t="t"/>
              <a:pathLst>
                <a:path extrusionOk="0" h="11713" w="11784">
                  <a:moveTo>
                    <a:pt x="5136" y="4128"/>
                  </a:moveTo>
                  <a:cubicBezTo>
                    <a:pt x="5671" y="4128"/>
                    <a:pt x="6112" y="4569"/>
                    <a:pt x="6144" y="5136"/>
                  </a:cubicBezTo>
                  <a:lnTo>
                    <a:pt x="5230" y="4853"/>
                  </a:lnTo>
                  <a:cubicBezTo>
                    <a:pt x="5198" y="4839"/>
                    <a:pt x="5165" y="4832"/>
                    <a:pt x="5131" y="4832"/>
                  </a:cubicBezTo>
                  <a:cubicBezTo>
                    <a:pt x="4934" y="4832"/>
                    <a:pt x="4735" y="5052"/>
                    <a:pt x="4789" y="5294"/>
                  </a:cubicBezTo>
                  <a:lnTo>
                    <a:pt x="5073" y="6239"/>
                  </a:lnTo>
                  <a:cubicBezTo>
                    <a:pt x="4537" y="6176"/>
                    <a:pt x="4096" y="5703"/>
                    <a:pt x="4096" y="5168"/>
                  </a:cubicBezTo>
                  <a:cubicBezTo>
                    <a:pt x="4096" y="4601"/>
                    <a:pt x="4569" y="4128"/>
                    <a:pt x="5136" y="4128"/>
                  </a:cubicBezTo>
                  <a:close/>
                  <a:moveTo>
                    <a:pt x="5199" y="2364"/>
                  </a:moveTo>
                  <a:cubicBezTo>
                    <a:pt x="6680" y="2364"/>
                    <a:pt x="7940" y="3592"/>
                    <a:pt x="7940" y="5136"/>
                  </a:cubicBezTo>
                  <a:cubicBezTo>
                    <a:pt x="7940" y="5294"/>
                    <a:pt x="7940" y="5388"/>
                    <a:pt x="7908" y="5546"/>
                  </a:cubicBezTo>
                  <a:lnTo>
                    <a:pt x="6932" y="5294"/>
                  </a:lnTo>
                  <a:lnTo>
                    <a:pt x="6932" y="5136"/>
                  </a:lnTo>
                  <a:cubicBezTo>
                    <a:pt x="6806" y="4223"/>
                    <a:pt x="6049" y="3466"/>
                    <a:pt x="5104" y="3466"/>
                  </a:cubicBezTo>
                  <a:cubicBezTo>
                    <a:pt x="4159" y="3466"/>
                    <a:pt x="3435" y="4223"/>
                    <a:pt x="3435" y="5168"/>
                  </a:cubicBezTo>
                  <a:cubicBezTo>
                    <a:pt x="3435" y="5609"/>
                    <a:pt x="3624" y="6081"/>
                    <a:pt x="3939" y="6396"/>
                  </a:cubicBezTo>
                  <a:cubicBezTo>
                    <a:pt x="4254" y="6743"/>
                    <a:pt x="4695" y="6900"/>
                    <a:pt x="5167" y="6900"/>
                  </a:cubicBezTo>
                  <a:lnTo>
                    <a:pt x="5325" y="6900"/>
                  </a:lnTo>
                  <a:lnTo>
                    <a:pt x="5577" y="7877"/>
                  </a:lnTo>
                  <a:cubicBezTo>
                    <a:pt x="5482" y="7909"/>
                    <a:pt x="5325" y="7909"/>
                    <a:pt x="5199" y="7909"/>
                  </a:cubicBezTo>
                  <a:cubicBezTo>
                    <a:pt x="3687" y="7909"/>
                    <a:pt x="2426" y="6648"/>
                    <a:pt x="2426" y="5136"/>
                  </a:cubicBezTo>
                  <a:cubicBezTo>
                    <a:pt x="2426" y="3624"/>
                    <a:pt x="3655" y="2364"/>
                    <a:pt x="5199" y="2364"/>
                  </a:cubicBezTo>
                  <a:close/>
                  <a:moveTo>
                    <a:pt x="5167" y="726"/>
                  </a:moveTo>
                  <a:cubicBezTo>
                    <a:pt x="7940" y="726"/>
                    <a:pt x="10051" y="3277"/>
                    <a:pt x="9515" y="6018"/>
                  </a:cubicBezTo>
                  <a:lnTo>
                    <a:pt x="8507" y="5766"/>
                  </a:lnTo>
                  <a:cubicBezTo>
                    <a:pt x="8538" y="5546"/>
                    <a:pt x="8538" y="5357"/>
                    <a:pt x="8538" y="5136"/>
                  </a:cubicBezTo>
                  <a:cubicBezTo>
                    <a:pt x="8538" y="3246"/>
                    <a:pt x="7026" y="1702"/>
                    <a:pt x="5104" y="1702"/>
                  </a:cubicBezTo>
                  <a:cubicBezTo>
                    <a:pt x="3214" y="1702"/>
                    <a:pt x="1702" y="3246"/>
                    <a:pt x="1702" y="5136"/>
                  </a:cubicBezTo>
                  <a:cubicBezTo>
                    <a:pt x="1702" y="7027"/>
                    <a:pt x="3214" y="8602"/>
                    <a:pt x="5104" y="8602"/>
                  </a:cubicBezTo>
                  <a:cubicBezTo>
                    <a:pt x="5325" y="8602"/>
                    <a:pt x="5514" y="8602"/>
                    <a:pt x="5703" y="8539"/>
                  </a:cubicBezTo>
                  <a:lnTo>
                    <a:pt x="5986" y="9578"/>
                  </a:lnTo>
                  <a:cubicBezTo>
                    <a:pt x="5695" y="9636"/>
                    <a:pt x="5405" y="9664"/>
                    <a:pt x="5119" y="9664"/>
                  </a:cubicBezTo>
                  <a:cubicBezTo>
                    <a:pt x="2751" y="9664"/>
                    <a:pt x="694" y="7758"/>
                    <a:pt x="694" y="5199"/>
                  </a:cubicBezTo>
                  <a:cubicBezTo>
                    <a:pt x="694" y="2679"/>
                    <a:pt x="2773" y="726"/>
                    <a:pt x="5167" y="726"/>
                  </a:cubicBezTo>
                  <a:close/>
                  <a:moveTo>
                    <a:pt x="5671" y="5672"/>
                  </a:moveTo>
                  <a:lnTo>
                    <a:pt x="5671" y="5672"/>
                  </a:lnTo>
                  <a:cubicBezTo>
                    <a:pt x="10240" y="6964"/>
                    <a:pt x="9578" y="6774"/>
                    <a:pt x="9704" y="6806"/>
                  </a:cubicBezTo>
                  <a:lnTo>
                    <a:pt x="8853" y="7373"/>
                  </a:lnTo>
                  <a:cubicBezTo>
                    <a:pt x="8664" y="7499"/>
                    <a:pt x="8664" y="7751"/>
                    <a:pt x="8822" y="7877"/>
                  </a:cubicBezTo>
                  <a:lnTo>
                    <a:pt x="10964" y="9956"/>
                  </a:lnTo>
                  <a:cubicBezTo>
                    <a:pt x="11027" y="10114"/>
                    <a:pt x="11027" y="10335"/>
                    <a:pt x="10901" y="10492"/>
                  </a:cubicBezTo>
                  <a:lnTo>
                    <a:pt x="10429" y="10965"/>
                  </a:lnTo>
                  <a:cubicBezTo>
                    <a:pt x="10366" y="11012"/>
                    <a:pt x="10279" y="11035"/>
                    <a:pt x="10192" y="11035"/>
                  </a:cubicBezTo>
                  <a:cubicBezTo>
                    <a:pt x="10106" y="11035"/>
                    <a:pt x="10019" y="11012"/>
                    <a:pt x="9956" y="10965"/>
                  </a:cubicBezTo>
                  <a:lnTo>
                    <a:pt x="7845" y="8854"/>
                  </a:lnTo>
                  <a:cubicBezTo>
                    <a:pt x="7777" y="8786"/>
                    <a:pt x="7691" y="8753"/>
                    <a:pt x="7606" y="8753"/>
                  </a:cubicBezTo>
                  <a:cubicBezTo>
                    <a:pt x="7493" y="8753"/>
                    <a:pt x="7381" y="8809"/>
                    <a:pt x="7310" y="8917"/>
                  </a:cubicBezTo>
                  <a:cubicBezTo>
                    <a:pt x="7247" y="8980"/>
                    <a:pt x="6806" y="9641"/>
                    <a:pt x="6774" y="9736"/>
                  </a:cubicBezTo>
                  <a:cubicBezTo>
                    <a:pt x="6680" y="9484"/>
                    <a:pt x="5703" y="5861"/>
                    <a:pt x="5671" y="5672"/>
                  </a:cubicBezTo>
                  <a:close/>
                  <a:moveTo>
                    <a:pt x="5104" y="1"/>
                  </a:moveTo>
                  <a:cubicBezTo>
                    <a:pt x="2363" y="1"/>
                    <a:pt x="0" y="2238"/>
                    <a:pt x="0" y="5168"/>
                  </a:cubicBezTo>
                  <a:cubicBezTo>
                    <a:pt x="0" y="8066"/>
                    <a:pt x="2332" y="10303"/>
                    <a:pt x="5104" y="10303"/>
                  </a:cubicBezTo>
                  <a:cubicBezTo>
                    <a:pt x="5482" y="10303"/>
                    <a:pt x="5797" y="10272"/>
                    <a:pt x="6144" y="10208"/>
                  </a:cubicBezTo>
                  <a:lnTo>
                    <a:pt x="6270" y="10587"/>
                  </a:lnTo>
                  <a:cubicBezTo>
                    <a:pt x="6307" y="10755"/>
                    <a:pt x="6444" y="10845"/>
                    <a:pt x="6596" y="10845"/>
                  </a:cubicBezTo>
                  <a:cubicBezTo>
                    <a:pt x="6700" y="10845"/>
                    <a:pt x="6810" y="10802"/>
                    <a:pt x="6900" y="10713"/>
                  </a:cubicBezTo>
                  <a:lnTo>
                    <a:pt x="7625" y="9610"/>
                  </a:lnTo>
                  <a:lnTo>
                    <a:pt x="9483" y="11406"/>
                  </a:lnTo>
                  <a:cubicBezTo>
                    <a:pt x="9688" y="11610"/>
                    <a:pt x="9956" y="11713"/>
                    <a:pt x="10220" y="11713"/>
                  </a:cubicBezTo>
                  <a:cubicBezTo>
                    <a:pt x="10484" y="11713"/>
                    <a:pt x="10744" y="11610"/>
                    <a:pt x="10933" y="11406"/>
                  </a:cubicBezTo>
                  <a:lnTo>
                    <a:pt x="11405" y="10933"/>
                  </a:lnTo>
                  <a:cubicBezTo>
                    <a:pt x="11783" y="10555"/>
                    <a:pt x="11783" y="9893"/>
                    <a:pt x="11374" y="9484"/>
                  </a:cubicBezTo>
                  <a:lnTo>
                    <a:pt x="9515" y="7720"/>
                  </a:lnTo>
                  <a:lnTo>
                    <a:pt x="10618" y="6964"/>
                  </a:lnTo>
                  <a:cubicBezTo>
                    <a:pt x="10870" y="6806"/>
                    <a:pt x="10838" y="6428"/>
                    <a:pt x="10555" y="6333"/>
                  </a:cubicBezTo>
                  <a:lnTo>
                    <a:pt x="10145" y="6239"/>
                  </a:lnTo>
                  <a:cubicBezTo>
                    <a:pt x="10303" y="5483"/>
                    <a:pt x="10271" y="4695"/>
                    <a:pt x="10082" y="3908"/>
                  </a:cubicBezTo>
                  <a:cubicBezTo>
                    <a:pt x="9483" y="1576"/>
                    <a:pt x="7436" y="1"/>
                    <a:pt x="5104" y="1"/>
                  </a:cubicBezTo>
                  <a:close/>
                </a:path>
              </a:pathLst>
            </a:custGeom>
            <a:solidFill>
              <a:srgbClr val="EF8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1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6" name="Google Shape;376;p21"/>
          <p:cNvSpPr txBox="1"/>
          <p:nvPr/>
        </p:nvSpPr>
        <p:spPr>
          <a:xfrm>
            <a:off x="737301" y="824226"/>
            <a:ext cx="4406297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</a:pPr>
            <a:r>
              <a:rPr b="1" i="0" lang="zh-TW" sz="2800" u="none" cap="none" strike="noStrike">
                <a:solidFill>
                  <a:srgbClr val="6F40A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主程式操作示意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4301" y="1879125"/>
            <a:ext cx="7375400" cy="181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b56a7f3675_0_72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83" name="Google Shape;383;gb56a7f3675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1450" y="152400"/>
            <a:ext cx="425175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b56a7f3675_0_72"/>
          <p:cNvSpPr txBox="1"/>
          <p:nvPr/>
        </p:nvSpPr>
        <p:spPr>
          <a:xfrm>
            <a:off x="737301" y="824226"/>
            <a:ext cx="440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</a:pPr>
            <a:r>
              <a:rPr b="1" i="0" lang="zh-TW" sz="2800" u="none" cap="none" strike="noStrike">
                <a:solidFill>
                  <a:srgbClr val="6F40A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主程式操作示意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2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0" name="Google Shape;390;p22"/>
          <p:cNvSpPr txBox="1"/>
          <p:nvPr/>
        </p:nvSpPr>
        <p:spPr>
          <a:xfrm>
            <a:off x="737301" y="824226"/>
            <a:ext cx="4406297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</a:pPr>
            <a:r>
              <a:rPr b="1" i="0" lang="zh-TW" sz="2800" u="none" cap="none" strike="noStrike">
                <a:solidFill>
                  <a:srgbClr val="6F40A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ePrice 結果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8750" y="1396925"/>
            <a:ext cx="3867576" cy="127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0636" y="2875801"/>
            <a:ext cx="3783802" cy="1130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b56a7f3675_0_88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8" name="Google Shape;398;gb56a7f3675_0_88"/>
          <p:cNvSpPr txBox="1"/>
          <p:nvPr/>
        </p:nvSpPr>
        <p:spPr>
          <a:xfrm>
            <a:off x="737301" y="824226"/>
            <a:ext cx="440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</a:pPr>
            <a:r>
              <a:rPr b="1" i="0" lang="zh-TW" sz="2800" u="none" cap="none" strike="noStrike">
                <a:solidFill>
                  <a:srgbClr val="6F40A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主程式操作示意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gb56a7f3675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000" y="1396926"/>
            <a:ext cx="6852798" cy="287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b57067853a_2_0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05" name="Google Shape;405;gb57067853a_2_0"/>
          <p:cNvSpPr txBox="1"/>
          <p:nvPr/>
        </p:nvSpPr>
        <p:spPr>
          <a:xfrm>
            <a:off x="737301" y="824226"/>
            <a:ext cx="440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</a:pPr>
            <a:r>
              <a:rPr b="1" i="0" lang="zh-TW" sz="2800" u="none" cap="none" strike="noStrike">
                <a:solidFill>
                  <a:srgbClr val="6F40A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主程式輔助後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gb57067853a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3800" y="1396925"/>
            <a:ext cx="5312549" cy="29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4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12" name="Google Shape;41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5950" y="781050"/>
            <a:ext cx="537210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"/>
          <p:cNvSpPr txBox="1"/>
          <p:nvPr>
            <p:ph type="ctrTitle"/>
          </p:nvPr>
        </p:nvSpPr>
        <p:spPr>
          <a:xfrm>
            <a:off x="1170838" y="1276800"/>
            <a:ext cx="39891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 sz="4800"/>
              <a:t>Q&amp;A</a:t>
            </a:r>
            <a:endParaRPr sz="4800"/>
          </a:p>
        </p:txBody>
      </p:sp>
      <p:sp>
        <p:nvSpPr>
          <p:cNvPr id="418" name="Google Shape;418;p25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91" name="Google Shape;91;p3"/>
          <p:cNvGrpSpPr/>
          <p:nvPr/>
        </p:nvGrpSpPr>
        <p:grpSpPr>
          <a:xfrm>
            <a:off x="1883850" y="436460"/>
            <a:ext cx="5376299" cy="4270580"/>
            <a:chOff x="2732145" y="541307"/>
            <a:chExt cx="7168398" cy="5694106"/>
          </a:xfrm>
        </p:grpSpPr>
        <p:sp>
          <p:nvSpPr>
            <p:cNvPr id="92" name="Google Shape;92;p3"/>
            <p:cNvSpPr txBox="1"/>
            <p:nvPr/>
          </p:nvSpPr>
          <p:spPr>
            <a:xfrm>
              <a:off x="5382883" y="4067851"/>
              <a:ext cx="1866921" cy="553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zh-TW" sz="21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協助決策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" name="Google Shape;93;p3"/>
            <p:cNvGrpSpPr/>
            <p:nvPr/>
          </p:nvGrpSpPr>
          <p:grpSpPr>
            <a:xfrm>
              <a:off x="4240636" y="541307"/>
              <a:ext cx="4151416" cy="1614327"/>
              <a:chOff x="736122" y="823498"/>
              <a:chExt cx="5430616" cy="2111759"/>
            </a:xfrm>
          </p:grpSpPr>
          <p:pic>
            <p:nvPicPr>
              <p:cNvPr id="94" name="Google Shape;94;p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36122" y="823498"/>
                <a:ext cx="5430616" cy="10149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" name="Google Shape;95;p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36122" y="1920286"/>
                <a:ext cx="4467963" cy="10149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6" name="Google Shape;96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90823" y="2409921"/>
              <a:ext cx="5051043" cy="14132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7" name="Google Shape;97;p3"/>
            <p:cNvGrpSpPr/>
            <p:nvPr/>
          </p:nvGrpSpPr>
          <p:grpSpPr>
            <a:xfrm>
              <a:off x="2732145" y="4679196"/>
              <a:ext cx="7168398" cy="1556217"/>
              <a:chOff x="2732145" y="4679196"/>
              <a:chExt cx="7168398" cy="1556217"/>
            </a:xfrm>
          </p:grpSpPr>
          <p:pic>
            <p:nvPicPr>
              <p:cNvPr id="98" name="Google Shape;98;p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2732145" y="4679196"/>
                <a:ext cx="4955033" cy="84480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9" name="Google Shape;99;p3"/>
              <p:cNvGrpSpPr/>
              <p:nvPr/>
            </p:nvGrpSpPr>
            <p:grpSpPr>
              <a:xfrm>
                <a:off x="2732145" y="5553028"/>
                <a:ext cx="7168398" cy="682385"/>
                <a:chOff x="3237350" y="5593668"/>
                <a:chExt cx="7168398" cy="682385"/>
              </a:xfrm>
            </p:grpSpPr>
            <p:pic>
              <p:nvPicPr>
                <p:cNvPr id="100" name="Google Shape;100;p3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237350" y="5593668"/>
                  <a:ext cx="682385" cy="6823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1" name="Google Shape;101;p3"/>
                <p:cNvSpPr txBox="1"/>
                <p:nvPr/>
              </p:nvSpPr>
              <p:spPr>
                <a:xfrm>
                  <a:off x="4219439" y="5652769"/>
                  <a:ext cx="6186309" cy="61555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i="0" lang="zh-TW" sz="2400" u="none" cap="none" strike="noStrike">
                      <a:solidFill>
                        <a:srgbClr val="EF8600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符合需求也獲大眾好評的手機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>
            <p:ph idx="4294967295" type="subTitle"/>
          </p:nvPr>
        </p:nvSpPr>
        <p:spPr>
          <a:xfrm>
            <a:off x="3369263" y="1303712"/>
            <a:ext cx="14658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None/>
            </a:pPr>
            <a:r>
              <a:rPr b="1" i="0" lang="zh-TW" sz="1600" u="none" cap="none" strike="noStrike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列出條件內</a:t>
            </a:r>
            <a:endParaRPr b="1" i="0" sz="1600" u="none" cap="none" strike="noStrike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143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None/>
            </a:pPr>
            <a:r>
              <a:rPr b="1" i="0" lang="zh-TW" sz="1600" u="none" cap="none" strike="noStrike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的篩選結果</a:t>
            </a:r>
            <a:endParaRPr b="0" i="0" sz="1800" u="none" cap="none" strike="noStrike">
              <a:solidFill>
                <a:srgbClr val="666666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107" name="Google Shape;107;p4"/>
          <p:cNvSpPr txBox="1"/>
          <p:nvPr>
            <p:ph idx="4294967295" type="subTitle"/>
          </p:nvPr>
        </p:nvSpPr>
        <p:spPr>
          <a:xfrm>
            <a:off x="275177" y="627385"/>
            <a:ext cx="18000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666666"/>
              </a:buClr>
              <a:buSzPts val="1800"/>
              <a:buFont typeface="Zilla Slab Light"/>
              <a:buNone/>
            </a:pPr>
            <a:r>
              <a:rPr b="1" i="0" lang="zh-TW" sz="1600" u="none" cap="none" strike="noStrike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消費者</a:t>
            </a:r>
            <a:br>
              <a:rPr b="1" i="0" lang="zh-TW" sz="1600" u="none" cap="none" strike="noStrike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i="0" lang="zh-TW" sz="1600" u="none" cap="none" strike="noStrike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勾選條件</a:t>
            </a:r>
            <a:endParaRPr b="0" i="0" sz="1800" u="none" cap="none" strike="noStrike">
              <a:solidFill>
                <a:srgbClr val="666666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108" name="Google Shape;108;p4"/>
          <p:cNvSpPr txBox="1"/>
          <p:nvPr>
            <p:ph idx="4294967295" type="subTitle"/>
          </p:nvPr>
        </p:nvSpPr>
        <p:spPr>
          <a:xfrm>
            <a:off x="2498728" y="2660292"/>
            <a:ext cx="1943235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666666"/>
              </a:buClr>
              <a:buSzPts val="1800"/>
              <a:buFont typeface="Zilla Slab Light"/>
              <a:buNone/>
            </a:pPr>
            <a:r>
              <a:rPr b="1" i="0" lang="zh-TW" sz="1600" u="none" cap="none" strike="noStrike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選擇困難</a:t>
            </a:r>
            <a:br>
              <a:rPr b="1" i="0" lang="zh-TW" sz="1600" u="none" cap="none" strike="noStrike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i="0" lang="zh-TW" sz="1600" u="none" cap="none" strike="noStrike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還是不知道怎麼選</a:t>
            </a:r>
            <a:endParaRPr b="0" i="0" sz="1800" u="none" cap="none" strike="noStrike">
              <a:solidFill>
                <a:srgbClr val="666666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109" name="Google Shape;109;p4"/>
          <p:cNvSpPr txBox="1"/>
          <p:nvPr>
            <p:ph idx="4294967295" type="subTitle"/>
          </p:nvPr>
        </p:nvSpPr>
        <p:spPr>
          <a:xfrm>
            <a:off x="4131177" y="4057707"/>
            <a:ext cx="2390848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666666"/>
              </a:buClr>
              <a:buSzPts val="1800"/>
              <a:buFont typeface="Zilla Slab Light"/>
              <a:buNone/>
            </a:pPr>
            <a:r>
              <a:rPr b="1" i="0" lang="zh-TW" sz="1600" u="none" cap="none" strike="noStrike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將篩選出的手機根據大眾考量偏好次序再排名</a:t>
            </a:r>
            <a:endParaRPr b="0" i="0" sz="1800" u="none" cap="none" strike="noStrike">
              <a:solidFill>
                <a:srgbClr val="666666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110" name="Google Shape;110;p4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1" name="Google Shape;111;p4"/>
          <p:cNvSpPr/>
          <p:nvPr/>
        </p:nvSpPr>
        <p:spPr>
          <a:xfrm>
            <a:off x="2046969" y="971635"/>
            <a:ext cx="3218795" cy="2729585"/>
          </a:xfrm>
          <a:custGeom>
            <a:rect b="b" l="l" r="r" t="t"/>
            <a:pathLst>
              <a:path extrusionOk="0" h="36217" w="42708">
                <a:moveTo>
                  <a:pt x="0" y="0"/>
                </a:moveTo>
                <a:lnTo>
                  <a:pt x="0" y="101"/>
                </a:lnTo>
                <a:lnTo>
                  <a:pt x="38747" y="101"/>
                </a:lnTo>
                <a:cubicBezTo>
                  <a:pt x="40828" y="101"/>
                  <a:pt x="42607" y="1755"/>
                  <a:pt x="42607" y="3960"/>
                </a:cubicBezTo>
                <a:lnTo>
                  <a:pt x="42607" y="14186"/>
                </a:lnTo>
                <a:cubicBezTo>
                  <a:pt x="42607" y="16291"/>
                  <a:pt x="40828" y="18045"/>
                  <a:pt x="38747" y="18045"/>
                </a:cubicBezTo>
                <a:lnTo>
                  <a:pt x="3960" y="18045"/>
                </a:lnTo>
                <a:cubicBezTo>
                  <a:pt x="1780" y="18045"/>
                  <a:pt x="0" y="19825"/>
                  <a:pt x="0" y="22030"/>
                </a:cubicBezTo>
                <a:lnTo>
                  <a:pt x="0" y="32256"/>
                </a:lnTo>
                <a:cubicBezTo>
                  <a:pt x="0" y="34462"/>
                  <a:pt x="1780" y="36216"/>
                  <a:pt x="3960" y="36216"/>
                </a:cubicBezTo>
                <a:lnTo>
                  <a:pt x="42607" y="36216"/>
                </a:lnTo>
                <a:lnTo>
                  <a:pt x="42607" y="36116"/>
                </a:lnTo>
                <a:lnTo>
                  <a:pt x="3960" y="36116"/>
                </a:lnTo>
                <a:cubicBezTo>
                  <a:pt x="1880" y="36116"/>
                  <a:pt x="100" y="34336"/>
                  <a:pt x="100" y="32256"/>
                </a:cubicBezTo>
                <a:lnTo>
                  <a:pt x="100" y="22030"/>
                </a:lnTo>
                <a:cubicBezTo>
                  <a:pt x="100" y="19825"/>
                  <a:pt x="1880" y="18171"/>
                  <a:pt x="3960" y="18171"/>
                </a:cubicBezTo>
                <a:lnTo>
                  <a:pt x="38747" y="18171"/>
                </a:lnTo>
                <a:cubicBezTo>
                  <a:pt x="40928" y="18171"/>
                  <a:pt x="42707" y="16391"/>
                  <a:pt x="42707" y="14186"/>
                </a:cubicBezTo>
                <a:lnTo>
                  <a:pt x="42707" y="3960"/>
                </a:lnTo>
                <a:cubicBezTo>
                  <a:pt x="42707" y="1755"/>
                  <a:pt x="40928" y="0"/>
                  <a:pt x="38747" y="0"/>
                </a:cubicBezTo>
                <a:close/>
              </a:path>
            </a:pathLst>
          </a:custGeom>
          <a:solidFill>
            <a:srgbClr val="1D1D1B"/>
          </a:solidFill>
          <a:ln cap="flat" cmpd="sng" w="10650">
            <a:solidFill>
              <a:srgbClr val="666666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1730850" y="649917"/>
            <a:ext cx="624300" cy="62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1730850" y="649917"/>
            <a:ext cx="624300" cy="624300"/>
          </a:xfrm>
          <a:prstGeom prst="rect">
            <a:avLst/>
          </a:prstGeom>
          <a:solidFill>
            <a:srgbClr val="AA8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1730850" y="2692392"/>
            <a:ext cx="624300" cy="62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1730850" y="2692392"/>
            <a:ext cx="624300" cy="624300"/>
          </a:xfrm>
          <a:prstGeom prst="rect">
            <a:avLst/>
          </a:prstGeom>
          <a:solidFill>
            <a:srgbClr val="6F40A8">
              <a:alpha val="5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4947150" y="1340217"/>
            <a:ext cx="624300" cy="62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4947150" y="1340217"/>
            <a:ext cx="624300" cy="624300"/>
          </a:xfrm>
          <a:prstGeom prst="rect">
            <a:avLst/>
          </a:prstGeom>
          <a:solidFill>
            <a:srgbClr val="6F40A8">
              <a:alpha val="5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4947150" y="3348792"/>
            <a:ext cx="624300" cy="62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4947150" y="3348792"/>
            <a:ext cx="624300" cy="624300"/>
          </a:xfrm>
          <a:prstGeom prst="rect">
            <a:avLst/>
          </a:prstGeom>
          <a:solidFill>
            <a:srgbClr val="ED7C43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" name="Google Shape;120;p4"/>
          <p:cNvGrpSpPr/>
          <p:nvPr/>
        </p:nvGrpSpPr>
        <p:grpSpPr>
          <a:xfrm>
            <a:off x="1867063" y="799278"/>
            <a:ext cx="348123" cy="344707"/>
            <a:chOff x="-37385100" y="3898325"/>
            <a:chExt cx="321384" cy="318231"/>
          </a:xfrm>
        </p:grpSpPr>
        <p:sp>
          <p:nvSpPr>
            <p:cNvPr id="121" name="Google Shape;121;p4"/>
            <p:cNvSpPr/>
            <p:nvPr/>
          </p:nvSpPr>
          <p:spPr>
            <a:xfrm>
              <a:off x="-37190541" y="4093656"/>
              <a:ext cx="126825" cy="122900"/>
            </a:xfrm>
            <a:custGeom>
              <a:rect b="b" l="l" r="r" t="t"/>
              <a:pathLst>
                <a:path extrusionOk="0" h="4916" w="5073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6F4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-37385100" y="3898325"/>
              <a:ext cx="248125" cy="248950"/>
            </a:xfrm>
            <a:custGeom>
              <a:rect b="b" l="l" r="r" t="t"/>
              <a:pathLst>
                <a:path extrusionOk="0" h="9958" w="9925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6F4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" name="Google Shape;123;p4"/>
          <p:cNvSpPr/>
          <p:nvPr/>
        </p:nvSpPr>
        <p:spPr>
          <a:xfrm>
            <a:off x="1867078" y="2837541"/>
            <a:ext cx="334031" cy="334002"/>
          </a:xfrm>
          <a:custGeom>
            <a:rect b="b" l="l" r="r" t="t"/>
            <a:pathLst>
              <a:path extrusionOk="0" h="11657" w="11658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4"/>
          <p:cNvGrpSpPr/>
          <p:nvPr/>
        </p:nvGrpSpPr>
        <p:grpSpPr>
          <a:xfrm>
            <a:off x="5112203" y="1482981"/>
            <a:ext cx="333452" cy="329962"/>
            <a:chOff x="1049375" y="2318350"/>
            <a:chExt cx="298525" cy="295400"/>
          </a:xfrm>
        </p:grpSpPr>
        <p:sp>
          <p:nvSpPr>
            <p:cNvPr id="125" name="Google Shape;125;p4"/>
            <p:cNvSpPr/>
            <p:nvPr/>
          </p:nvSpPr>
          <p:spPr>
            <a:xfrm>
              <a:off x="1101350" y="2492325"/>
              <a:ext cx="70125" cy="50525"/>
            </a:xfrm>
            <a:custGeom>
              <a:rect b="b" l="l" r="r" t="t"/>
              <a:pathLst>
                <a:path extrusionOk="0" h="2021" w="2805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rgbClr val="6F4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1101350" y="2440525"/>
              <a:ext cx="70125" cy="51150"/>
            </a:xfrm>
            <a:custGeom>
              <a:rect b="b" l="l" r="r" t="t"/>
              <a:pathLst>
                <a:path extrusionOk="0" h="2046" w="2805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6F4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1101350" y="2388550"/>
              <a:ext cx="70125" cy="51125"/>
            </a:xfrm>
            <a:custGeom>
              <a:rect b="b" l="l" r="r" t="t"/>
              <a:pathLst>
                <a:path extrusionOk="0" h="2045" w="2805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6F4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1049375" y="2318350"/>
              <a:ext cx="298525" cy="295400"/>
            </a:xfrm>
            <a:custGeom>
              <a:rect b="b" l="l" r="r" t="t"/>
              <a:pathLst>
                <a:path extrusionOk="0" h="11816" w="11941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rgbClr val="6F4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4"/>
          <p:cNvSpPr/>
          <p:nvPr/>
        </p:nvSpPr>
        <p:spPr>
          <a:xfrm>
            <a:off x="5091680" y="3508883"/>
            <a:ext cx="342867" cy="328273"/>
          </a:xfrm>
          <a:custGeom>
            <a:rect b="b" l="l" r="r" t="t"/>
            <a:pathLst>
              <a:path extrusionOk="0" h="11674" w="12193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rgbClr val="ED7C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0511" y="2157061"/>
            <a:ext cx="2800393" cy="190064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 txBox="1"/>
          <p:nvPr/>
        </p:nvSpPr>
        <p:spPr>
          <a:xfrm>
            <a:off x="6191110" y="3491665"/>
            <a:ext cx="2101202" cy="338554"/>
          </a:xfrm>
          <a:prstGeom prst="rect">
            <a:avLst/>
          </a:prstGeom>
          <a:solidFill>
            <a:srgbClr val="F5B79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TW" sz="1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找到最適合的手機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7" name="Google Shape;137;p5"/>
          <p:cNvSpPr txBox="1"/>
          <p:nvPr/>
        </p:nvSpPr>
        <p:spPr>
          <a:xfrm>
            <a:off x="839350" y="390161"/>
            <a:ext cx="4406297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</a:pPr>
            <a:r>
              <a:rPr b="1" i="0" lang="zh-TW" sz="2800" u="none" cap="none" strike="noStrike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分析架構：期中進度</a:t>
            </a:r>
            <a:endParaRPr b="1" i="0" sz="2800" u="none" cap="none" strike="noStrike">
              <a:solidFill>
                <a:srgbClr val="6F40A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38" name="Google Shape;138;p5"/>
          <p:cNvGrpSpPr/>
          <p:nvPr/>
        </p:nvGrpSpPr>
        <p:grpSpPr>
          <a:xfrm>
            <a:off x="4579946" y="1624393"/>
            <a:ext cx="3469820" cy="555172"/>
            <a:chOff x="4898572" y="2046513"/>
            <a:chExt cx="4049485" cy="740229"/>
          </a:xfrm>
        </p:grpSpPr>
        <p:sp>
          <p:nvSpPr>
            <p:cNvPr id="139" name="Google Shape;139;p5"/>
            <p:cNvSpPr/>
            <p:nvPr/>
          </p:nvSpPr>
          <p:spPr>
            <a:xfrm>
              <a:off x="5279572" y="2046513"/>
              <a:ext cx="3668485" cy="740229"/>
            </a:xfrm>
            <a:prstGeom prst="homePlate">
              <a:avLst>
                <a:gd fmla="val 50000" name="adj"/>
              </a:avLst>
            </a:prstGeom>
            <a:solidFill>
              <a:srgbClr val="9696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zh-TW" sz="2400" u="none" cap="none" strike="noStrik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第二階段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4898572" y="2046513"/>
              <a:ext cx="1197428" cy="740229"/>
            </a:xfrm>
            <a:prstGeom prst="chevron">
              <a:avLst>
                <a:gd fmla="val 50000" name="adj"/>
              </a:avLst>
            </a:prstGeom>
            <a:solidFill>
              <a:srgbClr val="9696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5"/>
          <p:cNvSpPr txBox="1"/>
          <p:nvPr/>
        </p:nvSpPr>
        <p:spPr>
          <a:xfrm>
            <a:off x="1458363" y="2277909"/>
            <a:ext cx="26620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分析大眾考量因素</a:t>
            </a:r>
            <a:endParaRPr b="1" i="0" sz="2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4766043" y="2302389"/>
            <a:ext cx="31105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rgbClr val="505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擴充客製化篩選器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1396258" y="2873115"/>
            <a:ext cx="2786287" cy="461665"/>
          </a:xfrm>
          <a:prstGeom prst="rect">
            <a:avLst/>
          </a:prstGeom>
          <a:solidFill>
            <a:srgbClr val="FFCD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9F59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找出大眾篩選手機的考量順序</a:t>
            </a:r>
            <a:endParaRPr b="1" i="0" sz="1400" u="none" cap="none" strike="noStrike">
              <a:solidFill>
                <a:srgbClr val="9F59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1396258" y="3548029"/>
            <a:ext cx="2786287" cy="461665"/>
          </a:xfrm>
          <a:prstGeom prst="rect">
            <a:avLst/>
          </a:prstGeom>
          <a:solidFill>
            <a:srgbClr val="FFDD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9F59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2.根據各項考量因素將手機排行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4847119" y="2897595"/>
            <a:ext cx="2948439" cy="461665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1.抓取ePrice篩選器的結果及清單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4847118" y="3548029"/>
            <a:ext cx="2948439" cy="46166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從中根據大眾考量因素先後順序，進一步選出最適合的手機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1183823" y="1589196"/>
            <a:ext cx="3388177" cy="555172"/>
          </a:xfrm>
          <a:prstGeom prst="homePlate">
            <a:avLst>
              <a:gd fmla="val 50000" name="adj"/>
            </a:avLst>
          </a:prstGeom>
          <a:solidFill>
            <a:srgbClr val="EF8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第一階段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 txBox="1"/>
          <p:nvPr>
            <p:ph type="ctrTitle"/>
          </p:nvPr>
        </p:nvSpPr>
        <p:spPr>
          <a:xfrm>
            <a:off x="908391" y="-18407"/>
            <a:ext cx="2045871" cy="16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TW" sz="2800">
                <a:latin typeface="Microsoft JhengHei"/>
                <a:ea typeface="Microsoft JhengHei"/>
                <a:cs typeface="Microsoft JhengHei"/>
                <a:sym typeface="Microsoft JhengHei"/>
              </a:rPr>
              <a:t>新聞觀察與文字分類</a:t>
            </a:r>
            <a:endParaRPr sz="2800"/>
          </a:p>
        </p:txBody>
      </p:sp>
      <p:sp>
        <p:nvSpPr>
          <p:cNvPr id="153" name="Google Shape;153;p6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54" name="Google Shape;154;p6"/>
          <p:cNvGrpSpPr/>
          <p:nvPr/>
        </p:nvGrpSpPr>
        <p:grpSpPr>
          <a:xfrm>
            <a:off x="2127354" y="1552271"/>
            <a:ext cx="4889291" cy="3192445"/>
            <a:chOff x="1857068" y="1543804"/>
            <a:chExt cx="4889291" cy="3192445"/>
          </a:xfrm>
        </p:grpSpPr>
        <p:grpSp>
          <p:nvGrpSpPr>
            <p:cNvPr id="155" name="Google Shape;155;p6"/>
            <p:cNvGrpSpPr/>
            <p:nvPr/>
          </p:nvGrpSpPr>
          <p:grpSpPr>
            <a:xfrm>
              <a:off x="1857068" y="2410707"/>
              <a:ext cx="3124581" cy="1949636"/>
              <a:chOff x="4006585" y="1139357"/>
              <a:chExt cx="3942900" cy="3217499"/>
            </a:xfrm>
          </p:grpSpPr>
          <p:cxnSp>
            <p:nvCxnSpPr>
              <p:cNvPr id="156" name="Google Shape;156;p6"/>
              <p:cNvCxnSpPr/>
              <p:nvPr/>
            </p:nvCxnSpPr>
            <p:spPr>
              <a:xfrm>
                <a:off x="4006585" y="4356856"/>
                <a:ext cx="39429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7" name="Google Shape;157;p6"/>
              <p:cNvCxnSpPr/>
              <p:nvPr/>
            </p:nvCxnSpPr>
            <p:spPr>
              <a:xfrm flipH="1">
                <a:off x="6010512" y="1519745"/>
                <a:ext cx="1054" cy="2824341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8" name="Google Shape;158;p6"/>
              <p:cNvCxnSpPr/>
              <p:nvPr/>
            </p:nvCxnSpPr>
            <p:spPr>
              <a:xfrm>
                <a:off x="4588332" y="1139357"/>
                <a:ext cx="0" cy="3204724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159" name="Google Shape;159;p6"/>
            <p:cNvCxnSpPr/>
            <p:nvPr/>
          </p:nvCxnSpPr>
          <p:spPr>
            <a:xfrm flipH="1">
              <a:off x="4537166" y="3005201"/>
              <a:ext cx="21650" cy="1347468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60" name="Google Shape;160;p6"/>
            <p:cNvGrpSpPr/>
            <p:nvPr/>
          </p:nvGrpSpPr>
          <p:grpSpPr>
            <a:xfrm>
              <a:off x="1873768" y="1543804"/>
              <a:ext cx="868835" cy="866903"/>
              <a:chOff x="2543222" y="2802319"/>
              <a:chExt cx="492172" cy="492122"/>
            </a:xfrm>
          </p:grpSpPr>
          <p:sp>
            <p:nvSpPr>
              <p:cNvPr id="161" name="Google Shape;161;p6"/>
              <p:cNvSpPr/>
              <p:nvPr/>
            </p:nvSpPr>
            <p:spPr>
              <a:xfrm>
                <a:off x="2712955" y="2802319"/>
                <a:ext cx="151969" cy="43028"/>
              </a:xfrm>
              <a:custGeom>
                <a:rect b="b" l="l" r="r" t="t"/>
                <a:pathLst>
                  <a:path extrusionOk="0" h="2668" w="9423">
                    <a:moveTo>
                      <a:pt x="4725" y="0"/>
                    </a:moveTo>
                    <a:cubicBezTo>
                      <a:pt x="3131" y="0"/>
                      <a:pt x="1537" y="250"/>
                      <a:pt x="0" y="750"/>
                    </a:cubicBezTo>
                    <a:lnTo>
                      <a:pt x="620" y="2667"/>
                    </a:lnTo>
                    <a:cubicBezTo>
                      <a:pt x="1920" y="2253"/>
                      <a:pt x="3274" y="2024"/>
                      <a:pt x="4629" y="2024"/>
                    </a:cubicBezTo>
                    <a:cubicBezTo>
                      <a:pt x="4662" y="2024"/>
                      <a:pt x="4696" y="2024"/>
                      <a:pt x="4729" y="2024"/>
                    </a:cubicBezTo>
                    <a:cubicBezTo>
                      <a:pt x="4764" y="2024"/>
                      <a:pt x="4798" y="2024"/>
                      <a:pt x="4833" y="2024"/>
                    </a:cubicBezTo>
                    <a:cubicBezTo>
                      <a:pt x="6186" y="2024"/>
                      <a:pt x="7516" y="2242"/>
                      <a:pt x="8803" y="2656"/>
                    </a:cubicBezTo>
                    <a:lnTo>
                      <a:pt x="9423" y="739"/>
                    </a:lnTo>
                    <a:cubicBezTo>
                      <a:pt x="7895" y="247"/>
                      <a:pt x="6310" y="0"/>
                      <a:pt x="4725" y="0"/>
                    </a:cubicBezTo>
                    <a:close/>
                  </a:path>
                </a:pathLst>
              </a:custGeom>
              <a:solidFill>
                <a:srgbClr val="ED7C43">
                  <a:alpha val="54509"/>
                </a:srgbClr>
              </a:solidFill>
              <a:ln cap="flat" cmpd="sng" w="9525">
                <a:solidFill>
                  <a:srgbClr val="ED7C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6"/>
              <p:cNvSpPr/>
              <p:nvPr/>
            </p:nvSpPr>
            <p:spPr>
              <a:xfrm>
                <a:off x="2854917" y="2814237"/>
                <a:ext cx="133278" cy="108667"/>
              </a:xfrm>
              <a:custGeom>
                <a:rect b="b" l="l" r="r" t="t"/>
                <a:pathLst>
                  <a:path extrusionOk="0" h="6738" w="8264">
                    <a:moveTo>
                      <a:pt x="631" y="0"/>
                    </a:moveTo>
                    <a:lnTo>
                      <a:pt x="0" y="1928"/>
                    </a:lnTo>
                    <a:cubicBezTo>
                      <a:pt x="2663" y="2789"/>
                      <a:pt x="4981" y="4465"/>
                      <a:pt x="6634" y="6737"/>
                    </a:cubicBezTo>
                    <a:lnTo>
                      <a:pt x="8264" y="5544"/>
                    </a:lnTo>
                    <a:cubicBezTo>
                      <a:pt x="6370" y="2938"/>
                      <a:pt x="3696" y="999"/>
                      <a:pt x="631" y="0"/>
                    </a:cubicBezTo>
                    <a:close/>
                  </a:path>
                </a:pathLst>
              </a:custGeom>
              <a:solidFill>
                <a:srgbClr val="6F40A8">
                  <a:alpha val="58431"/>
                </a:srgbClr>
              </a:solidFill>
              <a:ln cap="flat" cmpd="sng" w="9525">
                <a:solidFill>
                  <a:srgbClr val="6F40A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6"/>
              <p:cNvSpPr/>
              <p:nvPr/>
            </p:nvSpPr>
            <p:spPr>
              <a:xfrm>
                <a:off x="2961901" y="3048363"/>
                <a:ext cx="73493" cy="144760"/>
              </a:xfrm>
              <a:custGeom>
                <a:rect b="b" l="l" r="r" t="t"/>
                <a:pathLst>
                  <a:path extrusionOk="0" h="8976" w="4557">
                    <a:moveTo>
                      <a:pt x="2537" y="1"/>
                    </a:moveTo>
                    <a:cubicBezTo>
                      <a:pt x="2537" y="2801"/>
                      <a:pt x="1653" y="5533"/>
                      <a:pt x="0" y="7794"/>
                    </a:cubicBezTo>
                    <a:lnTo>
                      <a:pt x="1630" y="8976"/>
                    </a:lnTo>
                    <a:cubicBezTo>
                      <a:pt x="3535" y="6371"/>
                      <a:pt x="4557" y="3226"/>
                      <a:pt x="4557" y="1"/>
                    </a:cubicBezTo>
                    <a:close/>
                  </a:path>
                </a:pathLst>
              </a:custGeom>
              <a:solidFill>
                <a:srgbClr val="6F40A8">
                  <a:alpha val="58431"/>
                </a:srgbClr>
              </a:solidFill>
              <a:ln cap="flat" cmpd="sng" w="9525">
                <a:solidFill>
                  <a:srgbClr val="6F40A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6"/>
              <p:cNvSpPr/>
              <p:nvPr/>
            </p:nvSpPr>
            <p:spPr>
              <a:xfrm>
                <a:off x="2590054" y="2814414"/>
                <a:ext cx="132907" cy="108667"/>
              </a:xfrm>
              <a:custGeom>
                <a:rect b="b" l="l" r="r" t="t"/>
                <a:pathLst>
                  <a:path extrusionOk="0" h="6738" w="8241">
                    <a:moveTo>
                      <a:pt x="7621" y="0"/>
                    </a:moveTo>
                    <a:cubicBezTo>
                      <a:pt x="4557" y="1010"/>
                      <a:pt x="1894" y="2950"/>
                      <a:pt x="0" y="5555"/>
                    </a:cubicBezTo>
                    <a:lnTo>
                      <a:pt x="1630" y="6738"/>
                    </a:lnTo>
                    <a:cubicBezTo>
                      <a:pt x="3271" y="4477"/>
                      <a:pt x="5590" y="2789"/>
                      <a:pt x="8241" y="1929"/>
                    </a:cubicBezTo>
                    <a:lnTo>
                      <a:pt x="7621" y="0"/>
                    </a:lnTo>
                    <a:close/>
                  </a:path>
                </a:pathLst>
              </a:custGeom>
              <a:solidFill>
                <a:srgbClr val="ED7C43">
                  <a:alpha val="54509"/>
                </a:srgbClr>
              </a:solidFill>
              <a:ln cap="flat" cmpd="sng" w="9525">
                <a:solidFill>
                  <a:srgbClr val="ED7C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2961901" y="2903626"/>
                <a:ext cx="73493" cy="144760"/>
              </a:xfrm>
              <a:custGeom>
                <a:rect b="b" l="l" r="r" t="t"/>
                <a:pathLst>
                  <a:path extrusionOk="0" h="8976" w="4557">
                    <a:moveTo>
                      <a:pt x="1630" y="1"/>
                    </a:moveTo>
                    <a:lnTo>
                      <a:pt x="0" y="1194"/>
                    </a:lnTo>
                    <a:cubicBezTo>
                      <a:pt x="1653" y="3455"/>
                      <a:pt x="2537" y="6175"/>
                      <a:pt x="2537" y="8976"/>
                    </a:cubicBezTo>
                    <a:lnTo>
                      <a:pt x="4545" y="8976"/>
                    </a:lnTo>
                    <a:cubicBezTo>
                      <a:pt x="4557" y="5751"/>
                      <a:pt x="3535" y="2606"/>
                      <a:pt x="1630" y="1"/>
                    </a:cubicBezTo>
                    <a:close/>
                  </a:path>
                </a:pathLst>
              </a:custGeom>
              <a:solidFill>
                <a:srgbClr val="6F40A8">
                  <a:alpha val="58431"/>
                </a:srgbClr>
              </a:solidFill>
              <a:ln cap="flat" cmpd="sng" w="9525">
                <a:solidFill>
                  <a:srgbClr val="6F40A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2854917" y="3174037"/>
                <a:ext cx="133278" cy="108490"/>
              </a:xfrm>
              <a:custGeom>
                <a:rect b="b" l="l" r="r" t="t"/>
                <a:pathLst>
                  <a:path extrusionOk="0" h="6727" w="8264">
                    <a:moveTo>
                      <a:pt x="6634" y="1"/>
                    </a:moveTo>
                    <a:cubicBezTo>
                      <a:pt x="4981" y="2262"/>
                      <a:pt x="2663" y="3949"/>
                      <a:pt x="0" y="4810"/>
                    </a:cubicBezTo>
                    <a:lnTo>
                      <a:pt x="620" y="6726"/>
                    </a:lnTo>
                    <a:cubicBezTo>
                      <a:pt x="3684" y="5728"/>
                      <a:pt x="6359" y="3788"/>
                      <a:pt x="8264" y="1183"/>
                    </a:cubicBezTo>
                    <a:lnTo>
                      <a:pt x="6634" y="1"/>
                    </a:lnTo>
                    <a:close/>
                  </a:path>
                </a:pathLst>
              </a:custGeom>
              <a:solidFill>
                <a:srgbClr val="ED7C43">
                  <a:alpha val="54509"/>
                </a:srgbClr>
              </a:solidFill>
              <a:ln cap="flat" cmpd="sng" w="9525">
                <a:solidFill>
                  <a:srgbClr val="ED7C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6"/>
              <p:cNvSpPr/>
              <p:nvPr/>
            </p:nvSpPr>
            <p:spPr>
              <a:xfrm>
                <a:off x="2543222" y="2903997"/>
                <a:ext cx="73122" cy="144390"/>
              </a:xfrm>
              <a:custGeom>
                <a:rect b="b" l="l" r="r" t="t"/>
                <a:pathLst>
                  <a:path extrusionOk="0" h="8953" w="4534">
                    <a:moveTo>
                      <a:pt x="2904" y="0"/>
                    </a:moveTo>
                    <a:cubicBezTo>
                      <a:pt x="1010" y="2594"/>
                      <a:pt x="0" y="5739"/>
                      <a:pt x="0" y="8953"/>
                    </a:cubicBezTo>
                    <a:lnTo>
                      <a:pt x="2020" y="8953"/>
                    </a:lnTo>
                    <a:cubicBezTo>
                      <a:pt x="2020" y="6164"/>
                      <a:pt x="2893" y="3444"/>
                      <a:pt x="4534" y="1183"/>
                    </a:cubicBezTo>
                    <a:lnTo>
                      <a:pt x="2904" y="0"/>
                    </a:lnTo>
                    <a:close/>
                  </a:path>
                </a:pathLst>
              </a:custGeom>
              <a:solidFill>
                <a:srgbClr val="ED7C43">
                  <a:alpha val="54509"/>
                </a:srgbClr>
              </a:solidFill>
              <a:ln cap="flat" cmpd="sng" w="9525">
                <a:solidFill>
                  <a:srgbClr val="ED7C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6"/>
              <p:cNvSpPr/>
              <p:nvPr/>
            </p:nvSpPr>
            <p:spPr>
              <a:xfrm>
                <a:off x="2712955" y="3251413"/>
                <a:ext cx="151969" cy="43028"/>
              </a:xfrm>
              <a:custGeom>
                <a:rect b="b" l="l" r="r" t="t"/>
                <a:pathLst>
                  <a:path extrusionOk="0" h="2668" w="9423">
                    <a:moveTo>
                      <a:pt x="620" y="0"/>
                    </a:moveTo>
                    <a:lnTo>
                      <a:pt x="0" y="1917"/>
                    </a:lnTo>
                    <a:cubicBezTo>
                      <a:pt x="1537" y="2418"/>
                      <a:pt x="3131" y="2667"/>
                      <a:pt x="4725" y="2667"/>
                    </a:cubicBezTo>
                    <a:cubicBezTo>
                      <a:pt x="6310" y="2667"/>
                      <a:pt x="7895" y="2421"/>
                      <a:pt x="9423" y="1928"/>
                    </a:cubicBezTo>
                    <a:lnTo>
                      <a:pt x="8803" y="12"/>
                    </a:lnTo>
                    <a:cubicBezTo>
                      <a:pt x="7483" y="436"/>
                      <a:pt x="6118" y="643"/>
                      <a:pt x="4729" y="643"/>
                    </a:cubicBezTo>
                    <a:cubicBezTo>
                      <a:pt x="3340" y="643"/>
                      <a:pt x="1951" y="425"/>
                      <a:pt x="620" y="0"/>
                    </a:cubicBezTo>
                    <a:close/>
                  </a:path>
                </a:pathLst>
              </a:custGeom>
              <a:solidFill>
                <a:srgbClr val="ED7C43">
                  <a:alpha val="54509"/>
                </a:srgbClr>
              </a:solidFill>
              <a:ln cap="flat" cmpd="sng" w="9525">
                <a:solidFill>
                  <a:srgbClr val="ED7C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6"/>
              <p:cNvSpPr/>
              <p:nvPr/>
            </p:nvSpPr>
            <p:spPr>
              <a:xfrm>
                <a:off x="2590054" y="3173666"/>
                <a:ext cx="132907" cy="108667"/>
              </a:xfrm>
              <a:custGeom>
                <a:rect b="b" l="l" r="r" t="t"/>
                <a:pathLst>
                  <a:path extrusionOk="0" h="6738" w="8241">
                    <a:moveTo>
                      <a:pt x="1630" y="1"/>
                    </a:moveTo>
                    <a:lnTo>
                      <a:pt x="0" y="1183"/>
                    </a:lnTo>
                    <a:cubicBezTo>
                      <a:pt x="1894" y="3788"/>
                      <a:pt x="4557" y="5728"/>
                      <a:pt x="7621" y="6738"/>
                    </a:cubicBezTo>
                    <a:lnTo>
                      <a:pt x="8241" y="4821"/>
                    </a:lnTo>
                    <a:cubicBezTo>
                      <a:pt x="5590" y="3949"/>
                      <a:pt x="3271" y="2262"/>
                      <a:pt x="1630" y="1"/>
                    </a:cubicBezTo>
                    <a:close/>
                  </a:path>
                </a:pathLst>
              </a:custGeom>
              <a:solidFill>
                <a:srgbClr val="ED7C43">
                  <a:alpha val="54509"/>
                </a:srgbClr>
              </a:solidFill>
              <a:ln cap="flat" cmpd="sng" w="9525">
                <a:solidFill>
                  <a:srgbClr val="ED7C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6"/>
              <p:cNvSpPr/>
              <p:nvPr/>
            </p:nvSpPr>
            <p:spPr>
              <a:xfrm>
                <a:off x="2543222" y="3048363"/>
                <a:ext cx="73122" cy="144390"/>
              </a:xfrm>
              <a:custGeom>
                <a:rect b="b" l="l" r="r" t="t"/>
                <a:pathLst>
                  <a:path extrusionOk="0" h="8953" w="4534">
                    <a:moveTo>
                      <a:pt x="0" y="1"/>
                    </a:moveTo>
                    <a:cubicBezTo>
                      <a:pt x="0" y="3214"/>
                      <a:pt x="1010" y="6359"/>
                      <a:pt x="2904" y="8953"/>
                    </a:cubicBezTo>
                    <a:lnTo>
                      <a:pt x="4534" y="7771"/>
                    </a:lnTo>
                    <a:cubicBezTo>
                      <a:pt x="2904" y="5510"/>
                      <a:pt x="2020" y="2790"/>
                      <a:pt x="2020" y="1"/>
                    </a:cubicBezTo>
                    <a:close/>
                  </a:path>
                </a:pathLst>
              </a:custGeom>
              <a:solidFill>
                <a:srgbClr val="ED7C43">
                  <a:alpha val="54509"/>
                </a:srgbClr>
              </a:solidFill>
              <a:ln cap="flat" cmpd="sng" w="9525">
                <a:solidFill>
                  <a:srgbClr val="ED7C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" name="Google Shape;171;p6"/>
            <p:cNvGrpSpPr/>
            <p:nvPr/>
          </p:nvGrpSpPr>
          <p:grpSpPr>
            <a:xfrm>
              <a:off x="3005675" y="1774299"/>
              <a:ext cx="868835" cy="866903"/>
              <a:chOff x="2543222" y="2802319"/>
              <a:chExt cx="492172" cy="492122"/>
            </a:xfrm>
          </p:grpSpPr>
          <p:sp>
            <p:nvSpPr>
              <p:cNvPr id="172" name="Google Shape;172;p6"/>
              <p:cNvSpPr/>
              <p:nvPr/>
            </p:nvSpPr>
            <p:spPr>
              <a:xfrm>
                <a:off x="2712955" y="2802319"/>
                <a:ext cx="151969" cy="43028"/>
              </a:xfrm>
              <a:custGeom>
                <a:rect b="b" l="l" r="r" t="t"/>
                <a:pathLst>
                  <a:path extrusionOk="0" h="2668" w="9423">
                    <a:moveTo>
                      <a:pt x="4725" y="0"/>
                    </a:moveTo>
                    <a:cubicBezTo>
                      <a:pt x="3131" y="0"/>
                      <a:pt x="1537" y="250"/>
                      <a:pt x="0" y="750"/>
                    </a:cubicBezTo>
                    <a:lnTo>
                      <a:pt x="620" y="2667"/>
                    </a:lnTo>
                    <a:cubicBezTo>
                      <a:pt x="1920" y="2253"/>
                      <a:pt x="3274" y="2024"/>
                      <a:pt x="4629" y="2024"/>
                    </a:cubicBezTo>
                    <a:cubicBezTo>
                      <a:pt x="4662" y="2024"/>
                      <a:pt x="4696" y="2024"/>
                      <a:pt x="4729" y="2024"/>
                    </a:cubicBezTo>
                    <a:cubicBezTo>
                      <a:pt x="4764" y="2024"/>
                      <a:pt x="4798" y="2024"/>
                      <a:pt x="4833" y="2024"/>
                    </a:cubicBezTo>
                    <a:cubicBezTo>
                      <a:pt x="6186" y="2024"/>
                      <a:pt x="7516" y="2242"/>
                      <a:pt x="8803" y="2656"/>
                    </a:cubicBezTo>
                    <a:lnTo>
                      <a:pt x="9423" y="739"/>
                    </a:lnTo>
                    <a:cubicBezTo>
                      <a:pt x="7895" y="247"/>
                      <a:pt x="6310" y="0"/>
                      <a:pt x="4725" y="0"/>
                    </a:cubicBezTo>
                    <a:close/>
                  </a:path>
                </a:pathLst>
              </a:custGeom>
              <a:solidFill>
                <a:srgbClr val="6F40A8">
                  <a:alpha val="58431"/>
                </a:srgbClr>
              </a:solidFill>
              <a:ln cap="flat" cmpd="sng" w="9525">
                <a:solidFill>
                  <a:srgbClr val="6F40A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F424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6"/>
              <p:cNvSpPr/>
              <p:nvPr/>
            </p:nvSpPr>
            <p:spPr>
              <a:xfrm>
                <a:off x="2854917" y="2814237"/>
                <a:ext cx="133278" cy="108667"/>
              </a:xfrm>
              <a:custGeom>
                <a:rect b="b" l="l" r="r" t="t"/>
                <a:pathLst>
                  <a:path extrusionOk="0" h="6738" w="8264">
                    <a:moveTo>
                      <a:pt x="631" y="0"/>
                    </a:moveTo>
                    <a:lnTo>
                      <a:pt x="0" y="1928"/>
                    </a:lnTo>
                    <a:cubicBezTo>
                      <a:pt x="2663" y="2789"/>
                      <a:pt x="4981" y="4465"/>
                      <a:pt x="6634" y="6737"/>
                    </a:cubicBezTo>
                    <a:lnTo>
                      <a:pt x="8264" y="5544"/>
                    </a:lnTo>
                    <a:cubicBezTo>
                      <a:pt x="6370" y="2938"/>
                      <a:pt x="3696" y="999"/>
                      <a:pt x="631" y="0"/>
                    </a:cubicBezTo>
                    <a:close/>
                  </a:path>
                </a:pathLst>
              </a:custGeom>
              <a:solidFill>
                <a:srgbClr val="6F40A8">
                  <a:alpha val="58431"/>
                </a:srgbClr>
              </a:solidFill>
              <a:ln cap="flat" cmpd="sng" w="9525">
                <a:solidFill>
                  <a:srgbClr val="6F40A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F424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2961901" y="3048363"/>
                <a:ext cx="73493" cy="144760"/>
              </a:xfrm>
              <a:custGeom>
                <a:rect b="b" l="l" r="r" t="t"/>
                <a:pathLst>
                  <a:path extrusionOk="0" h="8976" w="4557">
                    <a:moveTo>
                      <a:pt x="2537" y="1"/>
                    </a:moveTo>
                    <a:cubicBezTo>
                      <a:pt x="2537" y="2801"/>
                      <a:pt x="1653" y="5533"/>
                      <a:pt x="0" y="7794"/>
                    </a:cubicBezTo>
                    <a:lnTo>
                      <a:pt x="1630" y="8976"/>
                    </a:lnTo>
                    <a:cubicBezTo>
                      <a:pt x="3535" y="6371"/>
                      <a:pt x="4557" y="3226"/>
                      <a:pt x="4557" y="1"/>
                    </a:cubicBezTo>
                    <a:close/>
                  </a:path>
                </a:pathLst>
              </a:custGeom>
              <a:solidFill>
                <a:srgbClr val="6F40A8">
                  <a:alpha val="58431"/>
                </a:srgbClr>
              </a:solidFill>
              <a:ln cap="flat" cmpd="sng" w="9525">
                <a:solidFill>
                  <a:srgbClr val="6F40A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F424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6"/>
              <p:cNvSpPr/>
              <p:nvPr/>
            </p:nvSpPr>
            <p:spPr>
              <a:xfrm>
                <a:off x="2590054" y="2814414"/>
                <a:ext cx="132907" cy="108667"/>
              </a:xfrm>
              <a:custGeom>
                <a:rect b="b" l="l" r="r" t="t"/>
                <a:pathLst>
                  <a:path extrusionOk="0" h="6738" w="8241">
                    <a:moveTo>
                      <a:pt x="7621" y="0"/>
                    </a:moveTo>
                    <a:cubicBezTo>
                      <a:pt x="4557" y="1010"/>
                      <a:pt x="1894" y="2950"/>
                      <a:pt x="0" y="5555"/>
                    </a:cubicBezTo>
                    <a:lnTo>
                      <a:pt x="1630" y="6738"/>
                    </a:lnTo>
                    <a:cubicBezTo>
                      <a:pt x="3271" y="4477"/>
                      <a:pt x="5590" y="2789"/>
                      <a:pt x="8241" y="1929"/>
                    </a:cubicBezTo>
                    <a:lnTo>
                      <a:pt x="7621" y="0"/>
                    </a:lnTo>
                    <a:close/>
                  </a:path>
                </a:pathLst>
              </a:custGeom>
              <a:solidFill>
                <a:srgbClr val="ED7C43">
                  <a:alpha val="54509"/>
                </a:srgbClr>
              </a:solidFill>
              <a:ln cap="flat" cmpd="sng" w="9525">
                <a:solidFill>
                  <a:srgbClr val="ED7C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F424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6"/>
              <p:cNvSpPr/>
              <p:nvPr/>
            </p:nvSpPr>
            <p:spPr>
              <a:xfrm>
                <a:off x="2961901" y="2903626"/>
                <a:ext cx="73493" cy="144760"/>
              </a:xfrm>
              <a:custGeom>
                <a:rect b="b" l="l" r="r" t="t"/>
                <a:pathLst>
                  <a:path extrusionOk="0" h="8976" w="4557">
                    <a:moveTo>
                      <a:pt x="1630" y="1"/>
                    </a:moveTo>
                    <a:lnTo>
                      <a:pt x="0" y="1194"/>
                    </a:lnTo>
                    <a:cubicBezTo>
                      <a:pt x="1653" y="3455"/>
                      <a:pt x="2537" y="6175"/>
                      <a:pt x="2537" y="8976"/>
                    </a:cubicBezTo>
                    <a:lnTo>
                      <a:pt x="4545" y="8976"/>
                    </a:lnTo>
                    <a:cubicBezTo>
                      <a:pt x="4557" y="5751"/>
                      <a:pt x="3535" y="2606"/>
                      <a:pt x="1630" y="1"/>
                    </a:cubicBezTo>
                    <a:close/>
                  </a:path>
                </a:pathLst>
              </a:custGeom>
              <a:solidFill>
                <a:srgbClr val="6F40A8">
                  <a:alpha val="58431"/>
                </a:srgbClr>
              </a:solidFill>
              <a:ln cap="flat" cmpd="sng" w="9525">
                <a:solidFill>
                  <a:srgbClr val="6F40A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F424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6"/>
              <p:cNvSpPr/>
              <p:nvPr/>
            </p:nvSpPr>
            <p:spPr>
              <a:xfrm>
                <a:off x="2854917" y="3174037"/>
                <a:ext cx="133278" cy="108490"/>
              </a:xfrm>
              <a:custGeom>
                <a:rect b="b" l="l" r="r" t="t"/>
                <a:pathLst>
                  <a:path extrusionOk="0" h="6727" w="8264">
                    <a:moveTo>
                      <a:pt x="6634" y="1"/>
                    </a:moveTo>
                    <a:cubicBezTo>
                      <a:pt x="4981" y="2262"/>
                      <a:pt x="2663" y="3949"/>
                      <a:pt x="0" y="4810"/>
                    </a:cubicBezTo>
                    <a:lnTo>
                      <a:pt x="620" y="6726"/>
                    </a:lnTo>
                    <a:cubicBezTo>
                      <a:pt x="3684" y="5728"/>
                      <a:pt x="6359" y="3788"/>
                      <a:pt x="8264" y="1183"/>
                    </a:cubicBezTo>
                    <a:lnTo>
                      <a:pt x="6634" y="1"/>
                    </a:lnTo>
                    <a:close/>
                  </a:path>
                </a:pathLst>
              </a:custGeom>
              <a:solidFill>
                <a:srgbClr val="6F40A8">
                  <a:alpha val="58431"/>
                </a:srgbClr>
              </a:solidFill>
              <a:ln cap="flat" cmpd="sng" w="9525">
                <a:solidFill>
                  <a:srgbClr val="6F40A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F424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6"/>
              <p:cNvSpPr/>
              <p:nvPr/>
            </p:nvSpPr>
            <p:spPr>
              <a:xfrm>
                <a:off x="2543222" y="2903997"/>
                <a:ext cx="73122" cy="144390"/>
              </a:xfrm>
              <a:custGeom>
                <a:rect b="b" l="l" r="r" t="t"/>
                <a:pathLst>
                  <a:path extrusionOk="0" h="8953" w="4534">
                    <a:moveTo>
                      <a:pt x="2904" y="0"/>
                    </a:moveTo>
                    <a:cubicBezTo>
                      <a:pt x="1010" y="2594"/>
                      <a:pt x="0" y="5739"/>
                      <a:pt x="0" y="8953"/>
                    </a:cubicBezTo>
                    <a:lnTo>
                      <a:pt x="2020" y="8953"/>
                    </a:lnTo>
                    <a:cubicBezTo>
                      <a:pt x="2020" y="6164"/>
                      <a:pt x="2893" y="3444"/>
                      <a:pt x="4534" y="1183"/>
                    </a:cubicBezTo>
                    <a:lnTo>
                      <a:pt x="2904" y="0"/>
                    </a:lnTo>
                    <a:close/>
                  </a:path>
                </a:pathLst>
              </a:custGeom>
              <a:solidFill>
                <a:srgbClr val="ED7C43">
                  <a:alpha val="54509"/>
                </a:srgbClr>
              </a:solidFill>
              <a:ln cap="flat" cmpd="sng" w="9525">
                <a:solidFill>
                  <a:srgbClr val="ED7C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F424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6"/>
              <p:cNvSpPr/>
              <p:nvPr/>
            </p:nvSpPr>
            <p:spPr>
              <a:xfrm>
                <a:off x="2712955" y="3251413"/>
                <a:ext cx="151969" cy="43028"/>
              </a:xfrm>
              <a:custGeom>
                <a:rect b="b" l="l" r="r" t="t"/>
                <a:pathLst>
                  <a:path extrusionOk="0" h="2668" w="9423">
                    <a:moveTo>
                      <a:pt x="620" y="0"/>
                    </a:moveTo>
                    <a:lnTo>
                      <a:pt x="0" y="1917"/>
                    </a:lnTo>
                    <a:cubicBezTo>
                      <a:pt x="1537" y="2418"/>
                      <a:pt x="3131" y="2667"/>
                      <a:pt x="4725" y="2667"/>
                    </a:cubicBezTo>
                    <a:cubicBezTo>
                      <a:pt x="6310" y="2667"/>
                      <a:pt x="7895" y="2421"/>
                      <a:pt x="9423" y="1928"/>
                    </a:cubicBezTo>
                    <a:lnTo>
                      <a:pt x="8803" y="12"/>
                    </a:lnTo>
                    <a:cubicBezTo>
                      <a:pt x="7483" y="436"/>
                      <a:pt x="6118" y="643"/>
                      <a:pt x="4729" y="643"/>
                    </a:cubicBezTo>
                    <a:cubicBezTo>
                      <a:pt x="3340" y="643"/>
                      <a:pt x="1951" y="425"/>
                      <a:pt x="620" y="0"/>
                    </a:cubicBezTo>
                    <a:close/>
                  </a:path>
                </a:pathLst>
              </a:custGeom>
              <a:solidFill>
                <a:srgbClr val="ED7C43">
                  <a:alpha val="54509"/>
                </a:srgbClr>
              </a:solidFill>
              <a:ln cap="flat" cmpd="sng" w="9525">
                <a:solidFill>
                  <a:srgbClr val="ED7C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F424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6"/>
              <p:cNvSpPr/>
              <p:nvPr/>
            </p:nvSpPr>
            <p:spPr>
              <a:xfrm>
                <a:off x="2590054" y="3173666"/>
                <a:ext cx="132907" cy="108667"/>
              </a:xfrm>
              <a:custGeom>
                <a:rect b="b" l="l" r="r" t="t"/>
                <a:pathLst>
                  <a:path extrusionOk="0" h="6738" w="8241">
                    <a:moveTo>
                      <a:pt x="1630" y="1"/>
                    </a:moveTo>
                    <a:lnTo>
                      <a:pt x="0" y="1183"/>
                    </a:lnTo>
                    <a:cubicBezTo>
                      <a:pt x="1894" y="3788"/>
                      <a:pt x="4557" y="5728"/>
                      <a:pt x="7621" y="6738"/>
                    </a:cubicBezTo>
                    <a:lnTo>
                      <a:pt x="8241" y="4821"/>
                    </a:lnTo>
                    <a:cubicBezTo>
                      <a:pt x="5590" y="3949"/>
                      <a:pt x="3271" y="2262"/>
                      <a:pt x="1630" y="1"/>
                    </a:cubicBezTo>
                    <a:close/>
                  </a:path>
                </a:pathLst>
              </a:custGeom>
              <a:solidFill>
                <a:srgbClr val="ED7C43">
                  <a:alpha val="54509"/>
                </a:srgbClr>
              </a:solidFill>
              <a:ln cap="flat" cmpd="sng" w="9525">
                <a:solidFill>
                  <a:srgbClr val="ED7C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F424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6"/>
              <p:cNvSpPr/>
              <p:nvPr/>
            </p:nvSpPr>
            <p:spPr>
              <a:xfrm>
                <a:off x="2543222" y="3048363"/>
                <a:ext cx="73122" cy="144390"/>
              </a:xfrm>
              <a:custGeom>
                <a:rect b="b" l="l" r="r" t="t"/>
                <a:pathLst>
                  <a:path extrusionOk="0" h="8953" w="4534">
                    <a:moveTo>
                      <a:pt x="0" y="1"/>
                    </a:moveTo>
                    <a:cubicBezTo>
                      <a:pt x="0" y="3214"/>
                      <a:pt x="1010" y="6359"/>
                      <a:pt x="2904" y="8953"/>
                    </a:cubicBezTo>
                    <a:lnTo>
                      <a:pt x="4534" y="7771"/>
                    </a:lnTo>
                    <a:cubicBezTo>
                      <a:pt x="2904" y="5510"/>
                      <a:pt x="2020" y="2790"/>
                      <a:pt x="2020" y="1"/>
                    </a:cubicBezTo>
                    <a:close/>
                  </a:path>
                </a:pathLst>
              </a:custGeom>
              <a:solidFill>
                <a:srgbClr val="ED7C43">
                  <a:alpha val="54509"/>
                </a:srgbClr>
              </a:solidFill>
              <a:ln cap="flat" cmpd="sng" w="9525">
                <a:solidFill>
                  <a:srgbClr val="ED7C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F424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2" name="Google Shape;182;p6"/>
            <p:cNvGrpSpPr/>
            <p:nvPr/>
          </p:nvGrpSpPr>
          <p:grpSpPr>
            <a:xfrm>
              <a:off x="4137582" y="2138298"/>
              <a:ext cx="868835" cy="866903"/>
              <a:chOff x="2543222" y="2802319"/>
              <a:chExt cx="492172" cy="492122"/>
            </a:xfrm>
          </p:grpSpPr>
          <p:sp>
            <p:nvSpPr>
              <p:cNvPr id="183" name="Google Shape;183;p6"/>
              <p:cNvSpPr/>
              <p:nvPr/>
            </p:nvSpPr>
            <p:spPr>
              <a:xfrm>
                <a:off x="2712955" y="2802319"/>
                <a:ext cx="151969" cy="43028"/>
              </a:xfrm>
              <a:custGeom>
                <a:rect b="b" l="l" r="r" t="t"/>
                <a:pathLst>
                  <a:path extrusionOk="0" h="2668" w="9423">
                    <a:moveTo>
                      <a:pt x="4725" y="0"/>
                    </a:moveTo>
                    <a:cubicBezTo>
                      <a:pt x="3131" y="0"/>
                      <a:pt x="1537" y="250"/>
                      <a:pt x="0" y="750"/>
                    </a:cubicBezTo>
                    <a:lnTo>
                      <a:pt x="620" y="2667"/>
                    </a:lnTo>
                    <a:cubicBezTo>
                      <a:pt x="1920" y="2253"/>
                      <a:pt x="3274" y="2024"/>
                      <a:pt x="4629" y="2024"/>
                    </a:cubicBezTo>
                    <a:cubicBezTo>
                      <a:pt x="4662" y="2024"/>
                      <a:pt x="4696" y="2024"/>
                      <a:pt x="4729" y="2024"/>
                    </a:cubicBezTo>
                    <a:cubicBezTo>
                      <a:pt x="4764" y="2024"/>
                      <a:pt x="4798" y="2024"/>
                      <a:pt x="4833" y="2024"/>
                    </a:cubicBezTo>
                    <a:cubicBezTo>
                      <a:pt x="6186" y="2024"/>
                      <a:pt x="7516" y="2242"/>
                      <a:pt x="8803" y="2656"/>
                    </a:cubicBezTo>
                    <a:lnTo>
                      <a:pt x="9423" y="739"/>
                    </a:lnTo>
                    <a:cubicBezTo>
                      <a:pt x="7895" y="247"/>
                      <a:pt x="6310" y="0"/>
                      <a:pt x="4725" y="0"/>
                    </a:cubicBezTo>
                    <a:close/>
                  </a:path>
                </a:pathLst>
              </a:custGeom>
              <a:solidFill>
                <a:srgbClr val="6F40A8">
                  <a:alpha val="58431"/>
                </a:srgbClr>
              </a:solidFill>
              <a:ln cap="flat" cmpd="sng" w="9525">
                <a:solidFill>
                  <a:srgbClr val="6F40A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6"/>
              <p:cNvSpPr/>
              <p:nvPr/>
            </p:nvSpPr>
            <p:spPr>
              <a:xfrm>
                <a:off x="2854917" y="2814237"/>
                <a:ext cx="133278" cy="108667"/>
              </a:xfrm>
              <a:custGeom>
                <a:rect b="b" l="l" r="r" t="t"/>
                <a:pathLst>
                  <a:path extrusionOk="0" h="6738" w="8264">
                    <a:moveTo>
                      <a:pt x="631" y="0"/>
                    </a:moveTo>
                    <a:lnTo>
                      <a:pt x="0" y="1928"/>
                    </a:lnTo>
                    <a:cubicBezTo>
                      <a:pt x="2663" y="2789"/>
                      <a:pt x="4981" y="4465"/>
                      <a:pt x="6634" y="6737"/>
                    </a:cubicBezTo>
                    <a:lnTo>
                      <a:pt x="8264" y="5544"/>
                    </a:lnTo>
                    <a:cubicBezTo>
                      <a:pt x="6370" y="2938"/>
                      <a:pt x="3696" y="999"/>
                      <a:pt x="631" y="0"/>
                    </a:cubicBezTo>
                    <a:close/>
                  </a:path>
                </a:pathLst>
              </a:custGeom>
              <a:solidFill>
                <a:srgbClr val="6F40A8">
                  <a:alpha val="58431"/>
                </a:srgbClr>
              </a:solidFill>
              <a:ln cap="flat" cmpd="sng" w="9525">
                <a:solidFill>
                  <a:srgbClr val="6F40A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6"/>
              <p:cNvSpPr/>
              <p:nvPr/>
            </p:nvSpPr>
            <p:spPr>
              <a:xfrm>
                <a:off x="2961901" y="3048363"/>
                <a:ext cx="73493" cy="144760"/>
              </a:xfrm>
              <a:custGeom>
                <a:rect b="b" l="l" r="r" t="t"/>
                <a:pathLst>
                  <a:path extrusionOk="0" h="8976" w="4557">
                    <a:moveTo>
                      <a:pt x="2537" y="1"/>
                    </a:moveTo>
                    <a:cubicBezTo>
                      <a:pt x="2537" y="2801"/>
                      <a:pt x="1653" y="5533"/>
                      <a:pt x="0" y="7794"/>
                    </a:cubicBezTo>
                    <a:lnTo>
                      <a:pt x="1630" y="8976"/>
                    </a:lnTo>
                    <a:cubicBezTo>
                      <a:pt x="3535" y="6371"/>
                      <a:pt x="4557" y="3226"/>
                      <a:pt x="4557" y="1"/>
                    </a:cubicBezTo>
                    <a:close/>
                  </a:path>
                </a:pathLst>
              </a:custGeom>
              <a:solidFill>
                <a:srgbClr val="6F40A8">
                  <a:alpha val="58431"/>
                </a:srgbClr>
              </a:solidFill>
              <a:ln cap="flat" cmpd="sng" w="9525">
                <a:solidFill>
                  <a:srgbClr val="6F40A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6"/>
              <p:cNvSpPr/>
              <p:nvPr/>
            </p:nvSpPr>
            <p:spPr>
              <a:xfrm>
                <a:off x="2590054" y="2814414"/>
                <a:ext cx="132907" cy="108667"/>
              </a:xfrm>
              <a:custGeom>
                <a:rect b="b" l="l" r="r" t="t"/>
                <a:pathLst>
                  <a:path extrusionOk="0" h="6738" w="8241">
                    <a:moveTo>
                      <a:pt x="7621" y="0"/>
                    </a:moveTo>
                    <a:cubicBezTo>
                      <a:pt x="4557" y="1010"/>
                      <a:pt x="1894" y="2950"/>
                      <a:pt x="0" y="5555"/>
                    </a:cubicBezTo>
                    <a:lnTo>
                      <a:pt x="1630" y="6738"/>
                    </a:lnTo>
                    <a:cubicBezTo>
                      <a:pt x="3271" y="4477"/>
                      <a:pt x="5590" y="2789"/>
                      <a:pt x="8241" y="1929"/>
                    </a:cubicBezTo>
                    <a:lnTo>
                      <a:pt x="7621" y="0"/>
                    </a:lnTo>
                    <a:close/>
                  </a:path>
                </a:pathLst>
              </a:custGeom>
              <a:solidFill>
                <a:srgbClr val="ED7C43">
                  <a:alpha val="54509"/>
                </a:srgbClr>
              </a:solidFill>
              <a:ln cap="flat" cmpd="sng" w="9525">
                <a:solidFill>
                  <a:srgbClr val="ED7C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6"/>
              <p:cNvSpPr/>
              <p:nvPr/>
            </p:nvSpPr>
            <p:spPr>
              <a:xfrm>
                <a:off x="2961901" y="2903626"/>
                <a:ext cx="73493" cy="144760"/>
              </a:xfrm>
              <a:custGeom>
                <a:rect b="b" l="l" r="r" t="t"/>
                <a:pathLst>
                  <a:path extrusionOk="0" h="8976" w="4557">
                    <a:moveTo>
                      <a:pt x="1630" y="1"/>
                    </a:moveTo>
                    <a:lnTo>
                      <a:pt x="0" y="1194"/>
                    </a:lnTo>
                    <a:cubicBezTo>
                      <a:pt x="1653" y="3455"/>
                      <a:pt x="2537" y="6175"/>
                      <a:pt x="2537" y="8976"/>
                    </a:cubicBezTo>
                    <a:lnTo>
                      <a:pt x="4545" y="8976"/>
                    </a:lnTo>
                    <a:cubicBezTo>
                      <a:pt x="4557" y="5751"/>
                      <a:pt x="3535" y="2606"/>
                      <a:pt x="1630" y="1"/>
                    </a:cubicBezTo>
                    <a:close/>
                  </a:path>
                </a:pathLst>
              </a:custGeom>
              <a:solidFill>
                <a:srgbClr val="6F40A8">
                  <a:alpha val="58431"/>
                </a:srgbClr>
              </a:solidFill>
              <a:ln cap="flat" cmpd="sng" w="9525">
                <a:solidFill>
                  <a:srgbClr val="6F40A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6"/>
              <p:cNvSpPr/>
              <p:nvPr/>
            </p:nvSpPr>
            <p:spPr>
              <a:xfrm>
                <a:off x="2854917" y="3174037"/>
                <a:ext cx="133278" cy="108490"/>
              </a:xfrm>
              <a:custGeom>
                <a:rect b="b" l="l" r="r" t="t"/>
                <a:pathLst>
                  <a:path extrusionOk="0" h="6727" w="8264">
                    <a:moveTo>
                      <a:pt x="6634" y="1"/>
                    </a:moveTo>
                    <a:cubicBezTo>
                      <a:pt x="4981" y="2262"/>
                      <a:pt x="2663" y="3949"/>
                      <a:pt x="0" y="4810"/>
                    </a:cubicBezTo>
                    <a:lnTo>
                      <a:pt x="620" y="6726"/>
                    </a:lnTo>
                    <a:cubicBezTo>
                      <a:pt x="3684" y="5728"/>
                      <a:pt x="6359" y="3788"/>
                      <a:pt x="8264" y="1183"/>
                    </a:cubicBezTo>
                    <a:lnTo>
                      <a:pt x="6634" y="1"/>
                    </a:lnTo>
                    <a:close/>
                  </a:path>
                </a:pathLst>
              </a:custGeom>
              <a:solidFill>
                <a:srgbClr val="6F40A8">
                  <a:alpha val="58431"/>
                </a:srgbClr>
              </a:solidFill>
              <a:ln cap="flat" cmpd="sng" w="9525">
                <a:solidFill>
                  <a:srgbClr val="6F40A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6"/>
              <p:cNvSpPr/>
              <p:nvPr/>
            </p:nvSpPr>
            <p:spPr>
              <a:xfrm>
                <a:off x="2543222" y="2903997"/>
                <a:ext cx="73122" cy="144390"/>
              </a:xfrm>
              <a:custGeom>
                <a:rect b="b" l="l" r="r" t="t"/>
                <a:pathLst>
                  <a:path extrusionOk="0" h="8953" w="4534">
                    <a:moveTo>
                      <a:pt x="2904" y="0"/>
                    </a:moveTo>
                    <a:cubicBezTo>
                      <a:pt x="1010" y="2594"/>
                      <a:pt x="0" y="5739"/>
                      <a:pt x="0" y="8953"/>
                    </a:cubicBezTo>
                    <a:lnTo>
                      <a:pt x="2020" y="8953"/>
                    </a:lnTo>
                    <a:cubicBezTo>
                      <a:pt x="2020" y="6164"/>
                      <a:pt x="2893" y="3444"/>
                      <a:pt x="4534" y="1183"/>
                    </a:cubicBezTo>
                    <a:lnTo>
                      <a:pt x="2904" y="0"/>
                    </a:lnTo>
                    <a:close/>
                  </a:path>
                </a:pathLst>
              </a:custGeom>
              <a:solidFill>
                <a:srgbClr val="ED7C43">
                  <a:alpha val="54509"/>
                </a:srgbClr>
              </a:solidFill>
              <a:ln cap="flat" cmpd="sng" w="9525">
                <a:solidFill>
                  <a:srgbClr val="ED7C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6"/>
              <p:cNvSpPr/>
              <p:nvPr/>
            </p:nvSpPr>
            <p:spPr>
              <a:xfrm>
                <a:off x="2712955" y="3251413"/>
                <a:ext cx="151969" cy="43028"/>
              </a:xfrm>
              <a:custGeom>
                <a:rect b="b" l="l" r="r" t="t"/>
                <a:pathLst>
                  <a:path extrusionOk="0" h="2668" w="9423">
                    <a:moveTo>
                      <a:pt x="620" y="0"/>
                    </a:moveTo>
                    <a:lnTo>
                      <a:pt x="0" y="1917"/>
                    </a:lnTo>
                    <a:cubicBezTo>
                      <a:pt x="1537" y="2418"/>
                      <a:pt x="3131" y="2667"/>
                      <a:pt x="4725" y="2667"/>
                    </a:cubicBezTo>
                    <a:cubicBezTo>
                      <a:pt x="6310" y="2667"/>
                      <a:pt x="7895" y="2421"/>
                      <a:pt x="9423" y="1928"/>
                    </a:cubicBezTo>
                    <a:lnTo>
                      <a:pt x="8803" y="12"/>
                    </a:lnTo>
                    <a:cubicBezTo>
                      <a:pt x="7483" y="436"/>
                      <a:pt x="6118" y="643"/>
                      <a:pt x="4729" y="643"/>
                    </a:cubicBezTo>
                    <a:cubicBezTo>
                      <a:pt x="3340" y="643"/>
                      <a:pt x="1951" y="425"/>
                      <a:pt x="620" y="0"/>
                    </a:cubicBezTo>
                    <a:close/>
                  </a:path>
                </a:pathLst>
              </a:custGeom>
              <a:solidFill>
                <a:srgbClr val="6F40A8">
                  <a:alpha val="58431"/>
                </a:srgbClr>
              </a:solidFill>
              <a:ln cap="flat" cmpd="sng" w="9525">
                <a:solidFill>
                  <a:srgbClr val="6F40A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6"/>
              <p:cNvSpPr/>
              <p:nvPr/>
            </p:nvSpPr>
            <p:spPr>
              <a:xfrm>
                <a:off x="2590054" y="3173666"/>
                <a:ext cx="132907" cy="108667"/>
              </a:xfrm>
              <a:custGeom>
                <a:rect b="b" l="l" r="r" t="t"/>
                <a:pathLst>
                  <a:path extrusionOk="0" h="6738" w="8241">
                    <a:moveTo>
                      <a:pt x="1630" y="1"/>
                    </a:moveTo>
                    <a:lnTo>
                      <a:pt x="0" y="1183"/>
                    </a:lnTo>
                    <a:cubicBezTo>
                      <a:pt x="1894" y="3788"/>
                      <a:pt x="4557" y="5728"/>
                      <a:pt x="7621" y="6738"/>
                    </a:cubicBezTo>
                    <a:lnTo>
                      <a:pt x="8241" y="4821"/>
                    </a:lnTo>
                    <a:cubicBezTo>
                      <a:pt x="5590" y="3949"/>
                      <a:pt x="3271" y="2262"/>
                      <a:pt x="1630" y="1"/>
                    </a:cubicBezTo>
                    <a:close/>
                  </a:path>
                </a:pathLst>
              </a:custGeom>
              <a:solidFill>
                <a:srgbClr val="ED7C43">
                  <a:alpha val="54509"/>
                </a:srgbClr>
              </a:solidFill>
              <a:ln cap="flat" cmpd="sng" w="9525">
                <a:solidFill>
                  <a:srgbClr val="ED7C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6"/>
              <p:cNvSpPr/>
              <p:nvPr/>
            </p:nvSpPr>
            <p:spPr>
              <a:xfrm>
                <a:off x="2543222" y="3048363"/>
                <a:ext cx="73122" cy="144390"/>
              </a:xfrm>
              <a:custGeom>
                <a:rect b="b" l="l" r="r" t="t"/>
                <a:pathLst>
                  <a:path extrusionOk="0" h="8953" w="4534">
                    <a:moveTo>
                      <a:pt x="0" y="1"/>
                    </a:moveTo>
                    <a:cubicBezTo>
                      <a:pt x="0" y="3214"/>
                      <a:pt x="1010" y="6359"/>
                      <a:pt x="2904" y="8953"/>
                    </a:cubicBezTo>
                    <a:lnTo>
                      <a:pt x="4534" y="7771"/>
                    </a:lnTo>
                    <a:cubicBezTo>
                      <a:pt x="2904" y="5510"/>
                      <a:pt x="2020" y="2790"/>
                      <a:pt x="2020" y="1"/>
                    </a:cubicBezTo>
                    <a:close/>
                  </a:path>
                </a:pathLst>
              </a:custGeom>
              <a:solidFill>
                <a:srgbClr val="ED7C43">
                  <a:alpha val="54509"/>
                </a:srgbClr>
              </a:solidFill>
              <a:ln cap="flat" cmpd="sng" w="9525">
                <a:solidFill>
                  <a:srgbClr val="ED7C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3" name="Google Shape;193;p6"/>
            <p:cNvSpPr txBox="1"/>
            <p:nvPr/>
          </p:nvSpPr>
          <p:spPr>
            <a:xfrm flipH="1">
              <a:off x="1883879" y="4378349"/>
              <a:ext cx="869100" cy="3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zh-TW" sz="1600" u="none" cap="none" strike="noStrike">
                  <a:solidFill>
                    <a:srgbClr val="FFC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價格</a:t>
              </a:r>
              <a:endParaRPr b="1" i="0" sz="1600" u="none" cap="none" strike="noStrike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grpSp>
          <p:nvGrpSpPr>
            <p:cNvPr id="194" name="Google Shape;194;p6"/>
            <p:cNvGrpSpPr/>
            <p:nvPr/>
          </p:nvGrpSpPr>
          <p:grpSpPr>
            <a:xfrm>
              <a:off x="4958772" y="3358539"/>
              <a:ext cx="1787587" cy="1017352"/>
              <a:chOff x="4006585" y="2703569"/>
              <a:chExt cx="2255750" cy="1678944"/>
            </a:xfrm>
          </p:grpSpPr>
          <p:cxnSp>
            <p:nvCxnSpPr>
              <p:cNvPr id="195" name="Google Shape;195;p6"/>
              <p:cNvCxnSpPr/>
              <p:nvPr/>
            </p:nvCxnSpPr>
            <p:spPr>
              <a:xfrm>
                <a:off x="4006585" y="4356859"/>
                <a:ext cx="2255750" cy="25654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" name="Google Shape;196;p6"/>
              <p:cNvCxnSpPr/>
              <p:nvPr/>
            </p:nvCxnSpPr>
            <p:spPr>
              <a:xfrm>
                <a:off x="4915162" y="2703569"/>
                <a:ext cx="517" cy="164051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97" name="Google Shape;197;p6"/>
            <p:cNvGrpSpPr/>
            <p:nvPr/>
          </p:nvGrpSpPr>
          <p:grpSpPr>
            <a:xfrm>
              <a:off x="5269489" y="2492306"/>
              <a:ext cx="868835" cy="866903"/>
              <a:chOff x="2543222" y="2802319"/>
              <a:chExt cx="492172" cy="492122"/>
            </a:xfrm>
          </p:grpSpPr>
          <p:sp>
            <p:nvSpPr>
              <p:cNvPr id="198" name="Google Shape;198;p6"/>
              <p:cNvSpPr/>
              <p:nvPr/>
            </p:nvSpPr>
            <p:spPr>
              <a:xfrm>
                <a:off x="2712955" y="2802319"/>
                <a:ext cx="151969" cy="43028"/>
              </a:xfrm>
              <a:custGeom>
                <a:rect b="b" l="l" r="r" t="t"/>
                <a:pathLst>
                  <a:path extrusionOk="0" h="2668" w="9423">
                    <a:moveTo>
                      <a:pt x="4725" y="0"/>
                    </a:moveTo>
                    <a:cubicBezTo>
                      <a:pt x="3131" y="0"/>
                      <a:pt x="1537" y="250"/>
                      <a:pt x="0" y="750"/>
                    </a:cubicBezTo>
                    <a:lnTo>
                      <a:pt x="620" y="2667"/>
                    </a:lnTo>
                    <a:cubicBezTo>
                      <a:pt x="1920" y="2253"/>
                      <a:pt x="3274" y="2024"/>
                      <a:pt x="4629" y="2024"/>
                    </a:cubicBezTo>
                    <a:cubicBezTo>
                      <a:pt x="4662" y="2024"/>
                      <a:pt x="4696" y="2024"/>
                      <a:pt x="4729" y="2024"/>
                    </a:cubicBezTo>
                    <a:cubicBezTo>
                      <a:pt x="4764" y="2024"/>
                      <a:pt x="4798" y="2024"/>
                      <a:pt x="4833" y="2024"/>
                    </a:cubicBezTo>
                    <a:cubicBezTo>
                      <a:pt x="6186" y="2024"/>
                      <a:pt x="7516" y="2242"/>
                      <a:pt x="8803" y="2656"/>
                    </a:cubicBezTo>
                    <a:lnTo>
                      <a:pt x="9423" y="739"/>
                    </a:lnTo>
                    <a:cubicBezTo>
                      <a:pt x="7895" y="247"/>
                      <a:pt x="6310" y="0"/>
                      <a:pt x="4725" y="0"/>
                    </a:cubicBezTo>
                    <a:close/>
                  </a:path>
                </a:pathLst>
              </a:custGeom>
              <a:solidFill>
                <a:srgbClr val="6F40A8">
                  <a:alpha val="58431"/>
                </a:srgbClr>
              </a:solidFill>
              <a:ln cap="flat" cmpd="sng" w="9525">
                <a:solidFill>
                  <a:srgbClr val="6F40A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6"/>
              <p:cNvSpPr/>
              <p:nvPr/>
            </p:nvSpPr>
            <p:spPr>
              <a:xfrm>
                <a:off x="2854917" y="2814237"/>
                <a:ext cx="133278" cy="108667"/>
              </a:xfrm>
              <a:custGeom>
                <a:rect b="b" l="l" r="r" t="t"/>
                <a:pathLst>
                  <a:path extrusionOk="0" h="6738" w="8264">
                    <a:moveTo>
                      <a:pt x="631" y="0"/>
                    </a:moveTo>
                    <a:lnTo>
                      <a:pt x="0" y="1928"/>
                    </a:lnTo>
                    <a:cubicBezTo>
                      <a:pt x="2663" y="2789"/>
                      <a:pt x="4981" y="4465"/>
                      <a:pt x="6634" y="6737"/>
                    </a:cubicBezTo>
                    <a:lnTo>
                      <a:pt x="8264" y="5544"/>
                    </a:lnTo>
                    <a:cubicBezTo>
                      <a:pt x="6370" y="2938"/>
                      <a:pt x="3696" y="999"/>
                      <a:pt x="631" y="0"/>
                    </a:cubicBezTo>
                    <a:close/>
                  </a:path>
                </a:pathLst>
              </a:custGeom>
              <a:solidFill>
                <a:srgbClr val="6F40A8">
                  <a:alpha val="58431"/>
                </a:srgbClr>
              </a:solidFill>
              <a:ln cap="flat" cmpd="sng" w="9525">
                <a:solidFill>
                  <a:srgbClr val="6F40A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6"/>
              <p:cNvSpPr/>
              <p:nvPr/>
            </p:nvSpPr>
            <p:spPr>
              <a:xfrm>
                <a:off x="2961901" y="3048363"/>
                <a:ext cx="73493" cy="144760"/>
              </a:xfrm>
              <a:custGeom>
                <a:rect b="b" l="l" r="r" t="t"/>
                <a:pathLst>
                  <a:path extrusionOk="0" h="8976" w="4557">
                    <a:moveTo>
                      <a:pt x="2537" y="1"/>
                    </a:moveTo>
                    <a:cubicBezTo>
                      <a:pt x="2537" y="2801"/>
                      <a:pt x="1653" y="5533"/>
                      <a:pt x="0" y="7794"/>
                    </a:cubicBezTo>
                    <a:lnTo>
                      <a:pt x="1630" y="8976"/>
                    </a:lnTo>
                    <a:cubicBezTo>
                      <a:pt x="3535" y="6371"/>
                      <a:pt x="4557" y="3226"/>
                      <a:pt x="4557" y="1"/>
                    </a:cubicBezTo>
                    <a:close/>
                  </a:path>
                </a:pathLst>
              </a:custGeom>
              <a:solidFill>
                <a:srgbClr val="6F40A8">
                  <a:alpha val="58431"/>
                </a:srgbClr>
              </a:solidFill>
              <a:ln cap="flat" cmpd="sng" w="9525">
                <a:solidFill>
                  <a:srgbClr val="6F40A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6"/>
              <p:cNvSpPr/>
              <p:nvPr/>
            </p:nvSpPr>
            <p:spPr>
              <a:xfrm>
                <a:off x="2590054" y="2814414"/>
                <a:ext cx="132907" cy="108667"/>
              </a:xfrm>
              <a:custGeom>
                <a:rect b="b" l="l" r="r" t="t"/>
                <a:pathLst>
                  <a:path extrusionOk="0" h="6738" w="8241">
                    <a:moveTo>
                      <a:pt x="7621" y="0"/>
                    </a:moveTo>
                    <a:cubicBezTo>
                      <a:pt x="4557" y="1010"/>
                      <a:pt x="1894" y="2950"/>
                      <a:pt x="0" y="5555"/>
                    </a:cubicBezTo>
                    <a:lnTo>
                      <a:pt x="1630" y="6738"/>
                    </a:lnTo>
                    <a:cubicBezTo>
                      <a:pt x="3271" y="4477"/>
                      <a:pt x="5590" y="2789"/>
                      <a:pt x="8241" y="1929"/>
                    </a:cubicBezTo>
                    <a:lnTo>
                      <a:pt x="7621" y="0"/>
                    </a:lnTo>
                    <a:close/>
                  </a:path>
                </a:pathLst>
              </a:custGeom>
              <a:solidFill>
                <a:srgbClr val="ED7C43">
                  <a:alpha val="54509"/>
                </a:srgbClr>
              </a:solidFill>
              <a:ln cap="flat" cmpd="sng" w="9525">
                <a:solidFill>
                  <a:srgbClr val="ED7C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2961901" y="2903626"/>
                <a:ext cx="73493" cy="144760"/>
              </a:xfrm>
              <a:custGeom>
                <a:rect b="b" l="l" r="r" t="t"/>
                <a:pathLst>
                  <a:path extrusionOk="0" h="8976" w="4557">
                    <a:moveTo>
                      <a:pt x="1630" y="1"/>
                    </a:moveTo>
                    <a:lnTo>
                      <a:pt x="0" y="1194"/>
                    </a:lnTo>
                    <a:cubicBezTo>
                      <a:pt x="1653" y="3455"/>
                      <a:pt x="2537" y="6175"/>
                      <a:pt x="2537" y="8976"/>
                    </a:cubicBezTo>
                    <a:lnTo>
                      <a:pt x="4545" y="8976"/>
                    </a:lnTo>
                    <a:cubicBezTo>
                      <a:pt x="4557" y="5751"/>
                      <a:pt x="3535" y="2606"/>
                      <a:pt x="1630" y="1"/>
                    </a:cubicBezTo>
                    <a:close/>
                  </a:path>
                </a:pathLst>
              </a:custGeom>
              <a:solidFill>
                <a:srgbClr val="6F40A8">
                  <a:alpha val="58431"/>
                </a:srgbClr>
              </a:solidFill>
              <a:ln cap="flat" cmpd="sng" w="9525">
                <a:solidFill>
                  <a:srgbClr val="6F40A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2854917" y="3174037"/>
                <a:ext cx="133278" cy="108490"/>
              </a:xfrm>
              <a:custGeom>
                <a:rect b="b" l="l" r="r" t="t"/>
                <a:pathLst>
                  <a:path extrusionOk="0" h="6727" w="8264">
                    <a:moveTo>
                      <a:pt x="6634" y="1"/>
                    </a:moveTo>
                    <a:cubicBezTo>
                      <a:pt x="4981" y="2262"/>
                      <a:pt x="2663" y="3949"/>
                      <a:pt x="0" y="4810"/>
                    </a:cubicBezTo>
                    <a:lnTo>
                      <a:pt x="620" y="6726"/>
                    </a:lnTo>
                    <a:cubicBezTo>
                      <a:pt x="3684" y="5728"/>
                      <a:pt x="6359" y="3788"/>
                      <a:pt x="8264" y="1183"/>
                    </a:cubicBezTo>
                    <a:lnTo>
                      <a:pt x="6634" y="1"/>
                    </a:lnTo>
                    <a:close/>
                  </a:path>
                </a:pathLst>
              </a:custGeom>
              <a:solidFill>
                <a:srgbClr val="6F40A8">
                  <a:alpha val="58431"/>
                </a:srgbClr>
              </a:solidFill>
              <a:ln cap="flat" cmpd="sng" w="9525">
                <a:solidFill>
                  <a:srgbClr val="6F40A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>
                <a:off x="2543222" y="2903997"/>
                <a:ext cx="73122" cy="144390"/>
              </a:xfrm>
              <a:custGeom>
                <a:rect b="b" l="l" r="r" t="t"/>
                <a:pathLst>
                  <a:path extrusionOk="0" h="8953" w="4534">
                    <a:moveTo>
                      <a:pt x="2904" y="0"/>
                    </a:moveTo>
                    <a:cubicBezTo>
                      <a:pt x="1010" y="2594"/>
                      <a:pt x="0" y="5739"/>
                      <a:pt x="0" y="8953"/>
                    </a:cubicBezTo>
                    <a:lnTo>
                      <a:pt x="2020" y="8953"/>
                    </a:lnTo>
                    <a:cubicBezTo>
                      <a:pt x="2020" y="6164"/>
                      <a:pt x="2893" y="3444"/>
                      <a:pt x="4534" y="1183"/>
                    </a:cubicBezTo>
                    <a:lnTo>
                      <a:pt x="2904" y="0"/>
                    </a:lnTo>
                    <a:close/>
                  </a:path>
                </a:pathLst>
              </a:custGeom>
              <a:solidFill>
                <a:srgbClr val="ED7C43">
                  <a:alpha val="54509"/>
                </a:srgbClr>
              </a:solidFill>
              <a:ln cap="flat" cmpd="sng" w="9525">
                <a:solidFill>
                  <a:srgbClr val="ED7C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2712955" y="3251413"/>
                <a:ext cx="151969" cy="43028"/>
              </a:xfrm>
              <a:custGeom>
                <a:rect b="b" l="l" r="r" t="t"/>
                <a:pathLst>
                  <a:path extrusionOk="0" h="2668" w="9423">
                    <a:moveTo>
                      <a:pt x="620" y="0"/>
                    </a:moveTo>
                    <a:lnTo>
                      <a:pt x="0" y="1917"/>
                    </a:lnTo>
                    <a:cubicBezTo>
                      <a:pt x="1537" y="2418"/>
                      <a:pt x="3131" y="2667"/>
                      <a:pt x="4725" y="2667"/>
                    </a:cubicBezTo>
                    <a:cubicBezTo>
                      <a:pt x="6310" y="2667"/>
                      <a:pt x="7895" y="2421"/>
                      <a:pt x="9423" y="1928"/>
                    </a:cubicBezTo>
                    <a:lnTo>
                      <a:pt x="8803" y="12"/>
                    </a:lnTo>
                    <a:cubicBezTo>
                      <a:pt x="7483" y="436"/>
                      <a:pt x="6118" y="643"/>
                      <a:pt x="4729" y="643"/>
                    </a:cubicBezTo>
                    <a:cubicBezTo>
                      <a:pt x="3340" y="643"/>
                      <a:pt x="1951" y="425"/>
                      <a:pt x="620" y="0"/>
                    </a:cubicBezTo>
                    <a:close/>
                  </a:path>
                </a:pathLst>
              </a:custGeom>
              <a:solidFill>
                <a:srgbClr val="6F40A8">
                  <a:alpha val="58431"/>
                </a:srgbClr>
              </a:solidFill>
              <a:ln cap="flat" cmpd="sng" w="9525">
                <a:solidFill>
                  <a:srgbClr val="6F40A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6"/>
              <p:cNvSpPr/>
              <p:nvPr/>
            </p:nvSpPr>
            <p:spPr>
              <a:xfrm>
                <a:off x="2590054" y="3173666"/>
                <a:ext cx="132907" cy="108667"/>
              </a:xfrm>
              <a:custGeom>
                <a:rect b="b" l="l" r="r" t="t"/>
                <a:pathLst>
                  <a:path extrusionOk="0" h="6738" w="8241">
                    <a:moveTo>
                      <a:pt x="1630" y="1"/>
                    </a:moveTo>
                    <a:lnTo>
                      <a:pt x="0" y="1183"/>
                    </a:lnTo>
                    <a:cubicBezTo>
                      <a:pt x="1894" y="3788"/>
                      <a:pt x="4557" y="5728"/>
                      <a:pt x="7621" y="6738"/>
                    </a:cubicBezTo>
                    <a:lnTo>
                      <a:pt x="8241" y="4821"/>
                    </a:lnTo>
                    <a:cubicBezTo>
                      <a:pt x="5590" y="3949"/>
                      <a:pt x="3271" y="2262"/>
                      <a:pt x="1630" y="1"/>
                    </a:cubicBezTo>
                    <a:close/>
                  </a:path>
                </a:pathLst>
              </a:custGeom>
              <a:solidFill>
                <a:srgbClr val="6F40A8">
                  <a:alpha val="58431"/>
                </a:srgbClr>
              </a:solidFill>
              <a:ln cap="flat" cmpd="sng" w="9525">
                <a:solidFill>
                  <a:srgbClr val="6F40A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6"/>
              <p:cNvSpPr/>
              <p:nvPr/>
            </p:nvSpPr>
            <p:spPr>
              <a:xfrm>
                <a:off x="2543222" y="3048363"/>
                <a:ext cx="73122" cy="144390"/>
              </a:xfrm>
              <a:custGeom>
                <a:rect b="b" l="l" r="r" t="t"/>
                <a:pathLst>
                  <a:path extrusionOk="0" h="8953" w="4534">
                    <a:moveTo>
                      <a:pt x="0" y="1"/>
                    </a:moveTo>
                    <a:cubicBezTo>
                      <a:pt x="0" y="3214"/>
                      <a:pt x="1010" y="6359"/>
                      <a:pt x="2904" y="8953"/>
                    </a:cubicBezTo>
                    <a:lnTo>
                      <a:pt x="4534" y="7771"/>
                    </a:lnTo>
                    <a:cubicBezTo>
                      <a:pt x="2904" y="5510"/>
                      <a:pt x="2020" y="2790"/>
                      <a:pt x="2020" y="1"/>
                    </a:cubicBezTo>
                    <a:close/>
                  </a:path>
                </a:pathLst>
              </a:custGeom>
              <a:solidFill>
                <a:srgbClr val="ED7C43">
                  <a:alpha val="54509"/>
                </a:srgbClr>
              </a:solidFill>
              <a:ln cap="flat" cmpd="sng" w="9525">
                <a:solidFill>
                  <a:srgbClr val="ED7C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8" name="Google Shape;208;p6"/>
            <p:cNvSpPr txBox="1"/>
            <p:nvPr/>
          </p:nvSpPr>
          <p:spPr>
            <a:xfrm flipH="1">
              <a:off x="2914470" y="4375891"/>
              <a:ext cx="1099212" cy="3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zh-TW" sz="1600" u="none" cap="none" strike="noStrike">
                  <a:solidFill>
                    <a:srgbClr val="66666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效能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6"/>
            <p:cNvSpPr txBox="1"/>
            <p:nvPr/>
          </p:nvSpPr>
          <p:spPr>
            <a:xfrm flipH="1">
              <a:off x="3982561" y="4375891"/>
              <a:ext cx="1099212" cy="3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zh-TW" sz="1600" u="none" cap="none" strike="noStrike">
                  <a:solidFill>
                    <a:srgbClr val="66666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設計外觀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6"/>
            <p:cNvSpPr txBox="1"/>
            <p:nvPr/>
          </p:nvSpPr>
          <p:spPr>
            <a:xfrm flipH="1">
              <a:off x="5136721" y="4360343"/>
              <a:ext cx="1099212" cy="3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zh-TW" sz="1600" u="none" cap="none" strike="noStrike">
                  <a:solidFill>
                    <a:srgbClr val="66666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售後服務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1" name="Google Shape;211;p6"/>
            <p:cNvGrpSpPr/>
            <p:nvPr/>
          </p:nvGrpSpPr>
          <p:grpSpPr>
            <a:xfrm>
              <a:off x="2133578" y="1795293"/>
              <a:ext cx="348568" cy="348541"/>
              <a:chOff x="-65131525" y="1914325"/>
              <a:chExt cx="316650" cy="316625"/>
            </a:xfrm>
          </p:grpSpPr>
          <p:sp>
            <p:nvSpPr>
              <p:cNvPr id="212" name="Google Shape;212;p6"/>
              <p:cNvSpPr/>
              <p:nvPr/>
            </p:nvSpPr>
            <p:spPr>
              <a:xfrm>
                <a:off x="-65024400" y="1949750"/>
                <a:ext cx="103175" cy="247350"/>
              </a:xfrm>
              <a:custGeom>
                <a:rect b="b" l="l" r="r" t="t"/>
                <a:pathLst>
                  <a:path extrusionOk="0" h="9894" w="4127">
                    <a:moveTo>
                      <a:pt x="2048" y="1"/>
                    </a:moveTo>
                    <a:cubicBezTo>
                      <a:pt x="1859" y="1"/>
                      <a:pt x="1638" y="190"/>
                      <a:pt x="1638" y="379"/>
                    </a:cubicBezTo>
                    <a:lnTo>
                      <a:pt x="1638" y="851"/>
                    </a:lnTo>
                    <a:cubicBezTo>
                      <a:pt x="725" y="1040"/>
                      <a:pt x="0" y="1891"/>
                      <a:pt x="0" y="2868"/>
                    </a:cubicBezTo>
                    <a:cubicBezTo>
                      <a:pt x="0" y="3970"/>
                      <a:pt x="977" y="4632"/>
                      <a:pt x="1827" y="5262"/>
                    </a:cubicBezTo>
                    <a:cubicBezTo>
                      <a:pt x="2552" y="5829"/>
                      <a:pt x="3308" y="6333"/>
                      <a:pt x="3308" y="6995"/>
                    </a:cubicBezTo>
                    <a:cubicBezTo>
                      <a:pt x="3308" y="7656"/>
                      <a:pt x="2772" y="8255"/>
                      <a:pt x="2079" y="8255"/>
                    </a:cubicBezTo>
                    <a:cubicBezTo>
                      <a:pt x="1418" y="8255"/>
                      <a:pt x="851" y="7688"/>
                      <a:pt x="851" y="6995"/>
                    </a:cubicBezTo>
                    <a:cubicBezTo>
                      <a:pt x="851" y="6774"/>
                      <a:pt x="662" y="6617"/>
                      <a:pt x="441" y="6617"/>
                    </a:cubicBezTo>
                    <a:cubicBezTo>
                      <a:pt x="189" y="6617"/>
                      <a:pt x="32" y="6806"/>
                      <a:pt x="32" y="6995"/>
                    </a:cubicBezTo>
                    <a:cubicBezTo>
                      <a:pt x="32" y="7971"/>
                      <a:pt x="756" y="8854"/>
                      <a:pt x="1701" y="9011"/>
                    </a:cubicBezTo>
                    <a:lnTo>
                      <a:pt x="1701" y="9484"/>
                    </a:lnTo>
                    <a:cubicBezTo>
                      <a:pt x="1701" y="9704"/>
                      <a:pt x="1890" y="9893"/>
                      <a:pt x="2079" y="9893"/>
                    </a:cubicBezTo>
                    <a:cubicBezTo>
                      <a:pt x="2268" y="9893"/>
                      <a:pt x="2489" y="9704"/>
                      <a:pt x="2489" y="9484"/>
                    </a:cubicBezTo>
                    <a:lnTo>
                      <a:pt x="2489" y="9011"/>
                    </a:lnTo>
                    <a:cubicBezTo>
                      <a:pt x="3434" y="8791"/>
                      <a:pt x="4127" y="7971"/>
                      <a:pt x="4127" y="6995"/>
                    </a:cubicBezTo>
                    <a:cubicBezTo>
                      <a:pt x="4127" y="5892"/>
                      <a:pt x="3151" y="5231"/>
                      <a:pt x="2331" y="4600"/>
                    </a:cubicBezTo>
                    <a:cubicBezTo>
                      <a:pt x="1575" y="4033"/>
                      <a:pt x="819" y="3529"/>
                      <a:pt x="819" y="2868"/>
                    </a:cubicBezTo>
                    <a:cubicBezTo>
                      <a:pt x="788" y="2143"/>
                      <a:pt x="1386" y="1607"/>
                      <a:pt x="2048" y="1607"/>
                    </a:cubicBezTo>
                    <a:cubicBezTo>
                      <a:pt x="2709" y="1607"/>
                      <a:pt x="3277" y="2143"/>
                      <a:pt x="3277" y="2868"/>
                    </a:cubicBezTo>
                    <a:cubicBezTo>
                      <a:pt x="3277" y="3088"/>
                      <a:pt x="3466" y="3246"/>
                      <a:pt x="3686" y="3246"/>
                    </a:cubicBezTo>
                    <a:cubicBezTo>
                      <a:pt x="3938" y="3246"/>
                      <a:pt x="4096" y="3057"/>
                      <a:pt x="4096" y="2868"/>
                    </a:cubicBezTo>
                    <a:cubicBezTo>
                      <a:pt x="4096" y="1891"/>
                      <a:pt x="3371" y="1009"/>
                      <a:pt x="2426" y="851"/>
                    </a:cubicBezTo>
                    <a:lnTo>
                      <a:pt x="2426" y="379"/>
                    </a:lnTo>
                    <a:cubicBezTo>
                      <a:pt x="2426" y="158"/>
                      <a:pt x="2237" y="1"/>
                      <a:pt x="20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6"/>
              <p:cNvSpPr/>
              <p:nvPr/>
            </p:nvSpPr>
            <p:spPr>
              <a:xfrm>
                <a:off x="-65131525" y="1914325"/>
                <a:ext cx="316650" cy="316625"/>
              </a:xfrm>
              <a:custGeom>
                <a:rect b="b" l="l" r="r" t="t"/>
                <a:pathLst>
                  <a:path extrusionOk="0" h="12665" w="12666">
                    <a:moveTo>
                      <a:pt x="6333" y="819"/>
                    </a:moveTo>
                    <a:cubicBezTo>
                      <a:pt x="9357" y="819"/>
                      <a:pt x="11846" y="3308"/>
                      <a:pt x="11846" y="6332"/>
                    </a:cubicBezTo>
                    <a:cubicBezTo>
                      <a:pt x="11846" y="9357"/>
                      <a:pt x="9357" y="11846"/>
                      <a:pt x="6333" y="11846"/>
                    </a:cubicBezTo>
                    <a:cubicBezTo>
                      <a:pt x="3308" y="11846"/>
                      <a:pt x="819" y="9357"/>
                      <a:pt x="819" y="6332"/>
                    </a:cubicBezTo>
                    <a:cubicBezTo>
                      <a:pt x="819" y="3308"/>
                      <a:pt x="3308" y="819"/>
                      <a:pt x="6333" y="819"/>
                    </a:cubicBezTo>
                    <a:close/>
                    <a:moveTo>
                      <a:pt x="6333" y="0"/>
                    </a:moveTo>
                    <a:cubicBezTo>
                      <a:pt x="2836" y="0"/>
                      <a:pt x="0" y="2835"/>
                      <a:pt x="0" y="6332"/>
                    </a:cubicBezTo>
                    <a:cubicBezTo>
                      <a:pt x="0" y="9830"/>
                      <a:pt x="2836" y="12665"/>
                      <a:pt x="6333" y="12665"/>
                    </a:cubicBezTo>
                    <a:cubicBezTo>
                      <a:pt x="9830" y="12665"/>
                      <a:pt x="12665" y="9830"/>
                      <a:pt x="12665" y="6332"/>
                    </a:cubicBezTo>
                    <a:cubicBezTo>
                      <a:pt x="12665" y="2835"/>
                      <a:pt x="9830" y="0"/>
                      <a:pt x="6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p6"/>
            <p:cNvGrpSpPr/>
            <p:nvPr/>
          </p:nvGrpSpPr>
          <p:grpSpPr>
            <a:xfrm>
              <a:off x="3275094" y="2045667"/>
              <a:ext cx="328695" cy="330213"/>
              <a:chOff x="-1333975" y="2365850"/>
              <a:chExt cx="292225" cy="293575"/>
            </a:xfrm>
          </p:grpSpPr>
          <p:sp>
            <p:nvSpPr>
              <p:cNvPr id="215" name="Google Shape;215;p6"/>
              <p:cNvSpPr/>
              <p:nvPr/>
            </p:nvSpPr>
            <p:spPr>
              <a:xfrm>
                <a:off x="-1285150" y="2365850"/>
                <a:ext cx="191225" cy="293575"/>
              </a:xfrm>
              <a:custGeom>
                <a:rect b="b" l="l" r="r" t="t"/>
                <a:pathLst>
                  <a:path extrusionOk="0" h="11743" w="7649">
                    <a:moveTo>
                      <a:pt x="3813" y="684"/>
                    </a:moveTo>
                    <a:cubicBezTo>
                      <a:pt x="5545" y="684"/>
                      <a:pt x="6900" y="2039"/>
                      <a:pt x="6900" y="3740"/>
                    </a:cubicBezTo>
                    <a:cubicBezTo>
                      <a:pt x="6931" y="4780"/>
                      <a:pt x="6553" y="5347"/>
                      <a:pt x="6270" y="5788"/>
                    </a:cubicBezTo>
                    <a:cubicBezTo>
                      <a:pt x="5797" y="6544"/>
                      <a:pt x="5608" y="6922"/>
                      <a:pt x="5608" y="7930"/>
                    </a:cubicBezTo>
                    <a:cubicBezTo>
                      <a:pt x="5608" y="8119"/>
                      <a:pt x="5451" y="8277"/>
                      <a:pt x="5230" y="8277"/>
                    </a:cubicBezTo>
                    <a:lnTo>
                      <a:pt x="2489" y="8277"/>
                    </a:lnTo>
                    <a:cubicBezTo>
                      <a:pt x="2300" y="8277"/>
                      <a:pt x="2143" y="8119"/>
                      <a:pt x="2143" y="7930"/>
                    </a:cubicBezTo>
                    <a:cubicBezTo>
                      <a:pt x="2143" y="6922"/>
                      <a:pt x="1922" y="6576"/>
                      <a:pt x="1450" y="5820"/>
                    </a:cubicBezTo>
                    <a:cubicBezTo>
                      <a:pt x="1198" y="5347"/>
                      <a:pt x="567" y="4528"/>
                      <a:pt x="788" y="3205"/>
                    </a:cubicBezTo>
                    <a:cubicBezTo>
                      <a:pt x="1040" y="1819"/>
                      <a:pt x="2237" y="684"/>
                      <a:pt x="3813" y="684"/>
                    </a:cubicBezTo>
                    <a:close/>
                    <a:moveTo>
                      <a:pt x="4852" y="8907"/>
                    </a:moveTo>
                    <a:lnTo>
                      <a:pt x="4852" y="9569"/>
                    </a:lnTo>
                    <a:lnTo>
                      <a:pt x="4506" y="9569"/>
                    </a:lnTo>
                    <a:cubicBezTo>
                      <a:pt x="4285" y="9569"/>
                      <a:pt x="4128" y="9726"/>
                      <a:pt x="4128" y="9915"/>
                    </a:cubicBezTo>
                    <a:cubicBezTo>
                      <a:pt x="4128" y="10136"/>
                      <a:pt x="4285" y="10293"/>
                      <a:pt x="4506" y="10293"/>
                    </a:cubicBezTo>
                    <a:lnTo>
                      <a:pt x="4852" y="10293"/>
                    </a:lnTo>
                    <a:lnTo>
                      <a:pt x="4852" y="10640"/>
                    </a:lnTo>
                    <a:cubicBezTo>
                      <a:pt x="4884" y="10829"/>
                      <a:pt x="4726" y="10986"/>
                      <a:pt x="4537" y="10986"/>
                    </a:cubicBezTo>
                    <a:lnTo>
                      <a:pt x="3151" y="10986"/>
                    </a:lnTo>
                    <a:cubicBezTo>
                      <a:pt x="2962" y="10986"/>
                      <a:pt x="2804" y="10829"/>
                      <a:pt x="2804" y="10640"/>
                    </a:cubicBezTo>
                    <a:lnTo>
                      <a:pt x="2804" y="10293"/>
                    </a:lnTo>
                    <a:lnTo>
                      <a:pt x="3151" y="10293"/>
                    </a:lnTo>
                    <a:cubicBezTo>
                      <a:pt x="3371" y="10293"/>
                      <a:pt x="3529" y="10136"/>
                      <a:pt x="3529" y="9915"/>
                    </a:cubicBezTo>
                    <a:cubicBezTo>
                      <a:pt x="3529" y="9726"/>
                      <a:pt x="3371" y="9569"/>
                      <a:pt x="3151" y="9569"/>
                    </a:cubicBezTo>
                    <a:lnTo>
                      <a:pt x="2804" y="9569"/>
                    </a:lnTo>
                    <a:lnTo>
                      <a:pt x="2804" y="8907"/>
                    </a:lnTo>
                    <a:close/>
                    <a:moveTo>
                      <a:pt x="3897" y="1"/>
                    </a:moveTo>
                    <a:cubicBezTo>
                      <a:pt x="3632" y="1"/>
                      <a:pt x="3361" y="28"/>
                      <a:pt x="3088" y="86"/>
                    </a:cubicBezTo>
                    <a:cubicBezTo>
                      <a:pt x="1607" y="401"/>
                      <a:pt x="441" y="1566"/>
                      <a:pt x="158" y="3079"/>
                    </a:cubicBezTo>
                    <a:cubicBezTo>
                      <a:pt x="0" y="3992"/>
                      <a:pt x="158" y="4969"/>
                      <a:pt x="631" y="5757"/>
                    </a:cubicBezTo>
                    <a:cubicBezTo>
                      <a:pt x="757" y="5914"/>
                      <a:pt x="820" y="6072"/>
                      <a:pt x="914" y="6229"/>
                    </a:cubicBezTo>
                    <a:cubicBezTo>
                      <a:pt x="1355" y="6891"/>
                      <a:pt x="1450" y="7143"/>
                      <a:pt x="1450" y="7962"/>
                    </a:cubicBezTo>
                    <a:cubicBezTo>
                      <a:pt x="1450" y="8403"/>
                      <a:pt x="1733" y="8781"/>
                      <a:pt x="2143" y="8939"/>
                    </a:cubicBezTo>
                    <a:lnTo>
                      <a:pt x="2143" y="10703"/>
                    </a:lnTo>
                    <a:cubicBezTo>
                      <a:pt x="2143" y="11270"/>
                      <a:pt x="2615" y="11743"/>
                      <a:pt x="3151" y="11743"/>
                    </a:cubicBezTo>
                    <a:lnTo>
                      <a:pt x="4537" y="11743"/>
                    </a:lnTo>
                    <a:cubicBezTo>
                      <a:pt x="5073" y="11743"/>
                      <a:pt x="5545" y="11270"/>
                      <a:pt x="5545" y="10703"/>
                    </a:cubicBezTo>
                    <a:lnTo>
                      <a:pt x="5545" y="8939"/>
                    </a:lnTo>
                    <a:cubicBezTo>
                      <a:pt x="5955" y="8781"/>
                      <a:pt x="6238" y="8435"/>
                      <a:pt x="6238" y="7962"/>
                    </a:cubicBezTo>
                    <a:lnTo>
                      <a:pt x="6238" y="7930"/>
                    </a:lnTo>
                    <a:cubicBezTo>
                      <a:pt x="6238" y="7143"/>
                      <a:pt x="6427" y="6828"/>
                      <a:pt x="6805" y="6229"/>
                    </a:cubicBezTo>
                    <a:cubicBezTo>
                      <a:pt x="7089" y="5788"/>
                      <a:pt x="7593" y="5032"/>
                      <a:pt x="7593" y="3835"/>
                    </a:cubicBezTo>
                    <a:cubicBezTo>
                      <a:pt x="7649" y="1658"/>
                      <a:pt x="5950" y="1"/>
                      <a:pt x="3897" y="1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-1076425" y="2452250"/>
                <a:ext cx="34675" cy="18150"/>
              </a:xfrm>
              <a:custGeom>
                <a:rect b="b" l="l" r="r" t="t"/>
                <a:pathLst>
                  <a:path extrusionOk="0" h="726" w="1387">
                    <a:moveTo>
                      <a:pt x="347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47" y="725"/>
                    </a:cubicBezTo>
                    <a:lnTo>
                      <a:pt x="1040" y="725"/>
                    </a:lnTo>
                    <a:cubicBezTo>
                      <a:pt x="1229" y="725"/>
                      <a:pt x="1386" y="568"/>
                      <a:pt x="1386" y="379"/>
                    </a:cubicBezTo>
                    <a:cubicBezTo>
                      <a:pt x="1386" y="158"/>
                      <a:pt x="1229" y="1"/>
                      <a:pt x="1040" y="1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-1333975" y="2452250"/>
                <a:ext cx="34675" cy="18150"/>
              </a:xfrm>
              <a:custGeom>
                <a:rect b="b" l="l" r="r" t="t"/>
                <a:pathLst>
                  <a:path extrusionOk="0" h="726" w="1387">
                    <a:moveTo>
                      <a:pt x="347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47" y="725"/>
                    </a:cubicBezTo>
                    <a:lnTo>
                      <a:pt x="1008" y="725"/>
                    </a:lnTo>
                    <a:cubicBezTo>
                      <a:pt x="1197" y="694"/>
                      <a:pt x="1386" y="536"/>
                      <a:pt x="1386" y="379"/>
                    </a:cubicBezTo>
                    <a:cubicBezTo>
                      <a:pt x="1386" y="158"/>
                      <a:pt x="1197" y="1"/>
                      <a:pt x="1008" y="1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-1093750" y="2383050"/>
                <a:ext cx="35450" cy="26575"/>
              </a:xfrm>
              <a:custGeom>
                <a:rect b="b" l="l" r="r" t="t"/>
                <a:pathLst>
                  <a:path extrusionOk="0" h="1063" w="1418">
                    <a:moveTo>
                      <a:pt x="992" y="1"/>
                    </a:moveTo>
                    <a:cubicBezTo>
                      <a:pt x="931" y="1"/>
                      <a:pt x="870" y="19"/>
                      <a:pt x="819" y="59"/>
                    </a:cubicBezTo>
                    <a:lnTo>
                      <a:pt x="221" y="406"/>
                    </a:lnTo>
                    <a:cubicBezTo>
                      <a:pt x="63" y="500"/>
                      <a:pt x="0" y="721"/>
                      <a:pt x="95" y="878"/>
                    </a:cubicBezTo>
                    <a:cubicBezTo>
                      <a:pt x="159" y="985"/>
                      <a:pt x="295" y="1063"/>
                      <a:pt x="415" y="1063"/>
                    </a:cubicBezTo>
                    <a:cubicBezTo>
                      <a:pt x="473" y="1063"/>
                      <a:pt x="527" y="1045"/>
                      <a:pt x="567" y="1005"/>
                    </a:cubicBezTo>
                    <a:lnTo>
                      <a:pt x="1166" y="658"/>
                    </a:lnTo>
                    <a:cubicBezTo>
                      <a:pt x="1323" y="563"/>
                      <a:pt x="1418" y="343"/>
                      <a:pt x="1292" y="185"/>
                    </a:cubicBezTo>
                    <a:cubicBezTo>
                      <a:pt x="1249" y="79"/>
                      <a:pt x="1120" y="1"/>
                      <a:pt x="992" y="1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-1317450" y="2512575"/>
                <a:ext cx="35475" cy="26225"/>
              </a:xfrm>
              <a:custGeom>
                <a:rect b="b" l="l" r="r" t="t"/>
                <a:pathLst>
                  <a:path extrusionOk="0" h="1049" w="1419">
                    <a:moveTo>
                      <a:pt x="1005" y="1"/>
                    </a:moveTo>
                    <a:cubicBezTo>
                      <a:pt x="944" y="1"/>
                      <a:pt x="880" y="15"/>
                      <a:pt x="820" y="45"/>
                    </a:cubicBezTo>
                    <a:lnTo>
                      <a:pt x="221" y="392"/>
                    </a:lnTo>
                    <a:cubicBezTo>
                      <a:pt x="64" y="486"/>
                      <a:pt x="1" y="707"/>
                      <a:pt x="127" y="864"/>
                    </a:cubicBezTo>
                    <a:cubicBezTo>
                      <a:pt x="169" y="971"/>
                      <a:pt x="299" y="1049"/>
                      <a:pt x="427" y="1049"/>
                    </a:cubicBezTo>
                    <a:cubicBezTo>
                      <a:pt x="488" y="1049"/>
                      <a:pt x="548" y="1031"/>
                      <a:pt x="599" y="990"/>
                    </a:cubicBezTo>
                    <a:lnTo>
                      <a:pt x="1166" y="644"/>
                    </a:lnTo>
                    <a:cubicBezTo>
                      <a:pt x="1324" y="549"/>
                      <a:pt x="1418" y="329"/>
                      <a:pt x="1292" y="171"/>
                    </a:cubicBezTo>
                    <a:cubicBezTo>
                      <a:pt x="1250" y="64"/>
                      <a:pt x="1134" y="1"/>
                      <a:pt x="1005" y="1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-1092975" y="2512575"/>
                <a:ext cx="34675" cy="25525"/>
              </a:xfrm>
              <a:custGeom>
                <a:rect b="b" l="l" r="r" t="t"/>
                <a:pathLst>
                  <a:path extrusionOk="0" h="1021" w="1387">
                    <a:moveTo>
                      <a:pt x="378" y="1"/>
                    </a:moveTo>
                    <a:cubicBezTo>
                      <a:pt x="264" y="1"/>
                      <a:pt x="149" y="64"/>
                      <a:pt x="64" y="171"/>
                    </a:cubicBezTo>
                    <a:cubicBezTo>
                      <a:pt x="1" y="329"/>
                      <a:pt x="32" y="518"/>
                      <a:pt x="190" y="644"/>
                    </a:cubicBezTo>
                    <a:lnTo>
                      <a:pt x="788" y="990"/>
                    </a:lnTo>
                    <a:cubicBezTo>
                      <a:pt x="838" y="1010"/>
                      <a:pt x="891" y="1021"/>
                      <a:pt x="944" y="1021"/>
                    </a:cubicBezTo>
                    <a:cubicBezTo>
                      <a:pt x="1059" y="1021"/>
                      <a:pt x="1175" y="972"/>
                      <a:pt x="1261" y="864"/>
                    </a:cubicBezTo>
                    <a:cubicBezTo>
                      <a:pt x="1387" y="675"/>
                      <a:pt x="1292" y="486"/>
                      <a:pt x="1135" y="392"/>
                    </a:cubicBezTo>
                    <a:lnTo>
                      <a:pt x="536" y="45"/>
                    </a:lnTo>
                    <a:cubicBezTo>
                      <a:pt x="486" y="15"/>
                      <a:pt x="432" y="1"/>
                      <a:pt x="378" y="1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-1316650" y="2383750"/>
                <a:ext cx="34675" cy="25525"/>
              </a:xfrm>
              <a:custGeom>
                <a:rect b="b" l="l" r="r" t="t"/>
                <a:pathLst>
                  <a:path extrusionOk="0" h="1021" w="1387">
                    <a:moveTo>
                      <a:pt x="405" y="1"/>
                    </a:moveTo>
                    <a:cubicBezTo>
                      <a:pt x="283" y="1"/>
                      <a:pt x="159" y="50"/>
                      <a:pt x="95" y="157"/>
                    </a:cubicBezTo>
                    <a:cubicBezTo>
                      <a:pt x="0" y="315"/>
                      <a:pt x="63" y="504"/>
                      <a:pt x="221" y="630"/>
                    </a:cubicBezTo>
                    <a:lnTo>
                      <a:pt x="788" y="977"/>
                    </a:lnTo>
                    <a:cubicBezTo>
                      <a:pt x="838" y="1007"/>
                      <a:pt x="895" y="1021"/>
                      <a:pt x="953" y="1021"/>
                    </a:cubicBezTo>
                    <a:cubicBezTo>
                      <a:pt x="1074" y="1021"/>
                      <a:pt x="1196" y="958"/>
                      <a:pt x="1260" y="850"/>
                    </a:cubicBezTo>
                    <a:cubicBezTo>
                      <a:pt x="1386" y="693"/>
                      <a:pt x="1292" y="504"/>
                      <a:pt x="1134" y="378"/>
                    </a:cubicBezTo>
                    <a:lnTo>
                      <a:pt x="567" y="31"/>
                    </a:lnTo>
                    <a:cubicBezTo>
                      <a:pt x="517" y="11"/>
                      <a:pt x="461" y="1"/>
                      <a:pt x="405" y="1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-1239475" y="2401575"/>
                <a:ext cx="102425" cy="153100"/>
              </a:xfrm>
              <a:custGeom>
                <a:rect b="b" l="l" r="r" t="t"/>
                <a:pathLst>
                  <a:path extrusionOk="0" h="6124" w="4097">
                    <a:moveTo>
                      <a:pt x="1733" y="1492"/>
                    </a:moveTo>
                    <a:lnTo>
                      <a:pt x="1733" y="2343"/>
                    </a:lnTo>
                    <a:cubicBezTo>
                      <a:pt x="1733" y="2500"/>
                      <a:pt x="1796" y="2626"/>
                      <a:pt x="1922" y="2658"/>
                    </a:cubicBezTo>
                    <a:lnTo>
                      <a:pt x="3246" y="3225"/>
                    </a:lnTo>
                    <a:lnTo>
                      <a:pt x="2395" y="4611"/>
                    </a:lnTo>
                    <a:lnTo>
                      <a:pt x="2395" y="3729"/>
                    </a:lnTo>
                    <a:cubicBezTo>
                      <a:pt x="2395" y="3572"/>
                      <a:pt x="2332" y="3445"/>
                      <a:pt x="2206" y="3414"/>
                    </a:cubicBezTo>
                    <a:lnTo>
                      <a:pt x="851" y="2878"/>
                    </a:lnTo>
                    <a:lnTo>
                      <a:pt x="1733" y="1492"/>
                    </a:lnTo>
                    <a:close/>
                    <a:moveTo>
                      <a:pt x="2038" y="0"/>
                    </a:moveTo>
                    <a:cubicBezTo>
                      <a:pt x="1919" y="0"/>
                      <a:pt x="1814" y="47"/>
                      <a:pt x="1765" y="169"/>
                    </a:cubicBezTo>
                    <a:lnTo>
                      <a:pt x="64" y="2941"/>
                    </a:lnTo>
                    <a:cubicBezTo>
                      <a:pt x="32" y="3004"/>
                      <a:pt x="1" y="3130"/>
                      <a:pt x="32" y="3225"/>
                    </a:cubicBezTo>
                    <a:cubicBezTo>
                      <a:pt x="64" y="3288"/>
                      <a:pt x="158" y="3382"/>
                      <a:pt x="221" y="3414"/>
                    </a:cubicBezTo>
                    <a:lnTo>
                      <a:pt x="1733" y="4013"/>
                    </a:lnTo>
                    <a:lnTo>
                      <a:pt x="1733" y="5808"/>
                    </a:lnTo>
                    <a:cubicBezTo>
                      <a:pt x="1733" y="5966"/>
                      <a:pt x="1859" y="6092"/>
                      <a:pt x="1954" y="6123"/>
                    </a:cubicBezTo>
                    <a:lnTo>
                      <a:pt x="2049" y="6123"/>
                    </a:lnTo>
                    <a:cubicBezTo>
                      <a:pt x="2143" y="6123"/>
                      <a:pt x="2269" y="6092"/>
                      <a:pt x="2301" y="5966"/>
                    </a:cubicBezTo>
                    <a:lnTo>
                      <a:pt x="4002" y="3225"/>
                    </a:lnTo>
                    <a:cubicBezTo>
                      <a:pt x="4033" y="3130"/>
                      <a:pt x="4096" y="3004"/>
                      <a:pt x="4033" y="2941"/>
                    </a:cubicBezTo>
                    <a:cubicBezTo>
                      <a:pt x="4033" y="2878"/>
                      <a:pt x="3970" y="2784"/>
                      <a:pt x="3907" y="2752"/>
                    </a:cubicBezTo>
                    <a:lnTo>
                      <a:pt x="2395" y="2154"/>
                    </a:lnTo>
                    <a:lnTo>
                      <a:pt x="2395" y="358"/>
                    </a:lnTo>
                    <a:cubicBezTo>
                      <a:pt x="2395" y="169"/>
                      <a:pt x="2269" y="74"/>
                      <a:pt x="2143" y="11"/>
                    </a:cubicBezTo>
                    <a:cubicBezTo>
                      <a:pt x="2108" y="4"/>
                      <a:pt x="2072" y="0"/>
                      <a:pt x="2038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6"/>
            <p:cNvGrpSpPr/>
            <p:nvPr/>
          </p:nvGrpSpPr>
          <p:grpSpPr>
            <a:xfrm>
              <a:off x="4388038" y="2397418"/>
              <a:ext cx="341555" cy="341579"/>
              <a:chOff x="-13529550" y="1639425"/>
              <a:chExt cx="353650" cy="353675"/>
            </a:xfrm>
          </p:grpSpPr>
          <p:sp>
            <p:nvSpPr>
              <p:cNvPr id="224" name="Google Shape;224;p6"/>
              <p:cNvSpPr/>
              <p:nvPr/>
            </p:nvSpPr>
            <p:spPr>
              <a:xfrm>
                <a:off x="-13529550" y="1910125"/>
                <a:ext cx="353650" cy="82975"/>
              </a:xfrm>
              <a:custGeom>
                <a:rect b="b" l="l" r="r" t="t"/>
                <a:pathLst>
                  <a:path extrusionOk="0" h="3319" w="14146">
                    <a:moveTo>
                      <a:pt x="3434" y="893"/>
                    </a:moveTo>
                    <a:lnTo>
                      <a:pt x="3434" y="893"/>
                    </a:lnTo>
                    <a:cubicBezTo>
                      <a:pt x="3340" y="1145"/>
                      <a:pt x="3308" y="1428"/>
                      <a:pt x="3308" y="1649"/>
                    </a:cubicBezTo>
                    <a:cubicBezTo>
                      <a:pt x="3308" y="1932"/>
                      <a:pt x="3340" y="2153"/>
                      <a:pt x="3434" y="2405"/>
                    </a:cubicBezTo>
                    <a:cubicBezTo>
                      <a:pt x="2899" y="2373"/>
                      <a:pt x="2426" y="2279"/>
                      <a:pt x="2017" y="2153"/>
                    </a:cubicBezTo>
                    <a:cubicBezTo>
                      <a:pt x="1229" y="1964"/>
                      <a:pt x="914" y="1743"/>
                      <a:pt x="819" y="1649"/>
                    </a:cubicBezTo>
                    <a:cubicBezTo>
                      <a:pt x="914" y="1586"/>
                      <a:pt x="1166" y="1334"/>
                      <a:pt x="2017" y="1145"/>
                    </a:cubicBezTo>
                    <a:cubicBezTo>
                      <a:pt x="2426" y="1019"/>
                      <a:pt x="2899" y="956"/>
                      <a:pt x="3434" y="893"/>
                    </a:cubicBezTo>
                    <a:close/>
                    <a:moveTo>
                      <a:pt x="6018" y="861"/>
                    </a:moveTo>
                    <a:cubicBezTo>
                      <a:pt x="7908" y="987"/>
                      <a:pt x="8948" y="1428"/>
                      <a:pt x="9137" y="1649"/>
                    </a:cubicBezTo>
                    <a:cubicBezTo>
                      <a:pt x="9042" y="1743"/>
                      <a:pt x="8790" y="1964"/>
                      <a:pt x="7940" y="2153"/>
                    </a:cubicBezTo>
                    <a:cubicBezTo>
                      <a:pt x="7404" y="2279"/>
                      <a:pt x="6742" y="2405"/>
                      <a:pt x="6018" y="2436"/>
                    </a:cubicBezTo>
                    <a:cubicBezTo>
                      <a:pt x="5892" y="2216"/>
                      <a:pt x="5829" y="1932"/>
                      <a:pt x="5829" y="1649"/>
                    </a:cubicBezTo>
                    <a:cubicBezTo>
                      <a:pt x="5829" y="1365"/>
                      <a:pt x="5892" y="1113"/>
                      <a:pt x="6018" y="861"/>
                    </a:cubicBezTo>
                    <a:close/>
                    <a:moveTo>
                      <a:pt x="5104" y="798"/>
                    </a:moveTo>
                    <a:cubicBezTo>
                      <a:pt x="5041" y="1050"/>
                      <a:pt x="4947" y="1334"/>
                      <a:pt x="4947" y="1617"/>
                    </a:cubicBezTo>
                    <a:cubicBezTo>
                      <a:pt x="4947" y="1901"/>
                      <a:pt x="5010" y="2153"/>
                      <a:pt x="5104" y="2436"/>
                    </a:cubicBezTo>
                    <a:cubicBezTo>
                      <a:pt x="4994" y="2452"/>
                      <a:pt x="4876" y="2460"/>
                      <a:pt x="4754" y="2460"/>
                    </a:cubicBezTo>
                    <a:cubicBezTo>
                      <a:pt x="4632" y="2460"/>
                      <a:pt x="4506" y="2452"/>
                      <a:pt x="4379" y="2436"/>
                    </a:cubicBezTo>
                    <a:cubicBezTo>
                      <a:pt x="4222" y="2216"/>
                      <a:pt x="4159" y="1932"/>
                      <a:pt x="4159" y="1617"/>
                    </a:cubicBezTo>
                    <a:cubicBezTo>
                      <a:pt x="4159" y="1334"/>
                      <a:pt x="4253" y="1050"/>
                      <a:pt x="4379" y="798"/>
                    </a:cubicBezTo>
                    <a:close/>
                    <a:moveTo>
                      <a:pt x="10801" y="817"/>
                    </a:moveTo>
                    <a:cubicBezTo>
                      <a:pt x="10917" y="817"/>
                      <a:pt x="11036" y="841"/>
                      <a:pt x="11153" y="893"/>
                    </a:cubicBezTo>
                    <a:lnTo>
                      <a:pt x="12728" y="1649"/>
                    </a:lnTo>
                    <a:lnTo>
                      <a:pt x="11153" y="2405"/>
                    </a:lnTo>
                    <a:cubicBezTo>
                      <a:pt x="11032" y="2465"/>
                      <a:pt x="10908" y="2493"/>
                      <a:pt x="10788" y="2493"/>
                    </a:cubicBezTo>
                    <a:cubicBezTo>
                      <a:pt x="10346" y="2493"/>
                      <a:pt x="9956" y="2120"/>
                      <a:pt x="9956" y="1649"/>
                    </a:cubicBezTo>
                    <a:cubicBezTo>
                      <a:pt x="9956" y="1173"/>
                      <a:pt x="10354" y="817"/>
                      <a:pt x="10801" y="817"/>
                    </a:cubicBezTo>
                    <a:close/>
                    <a:moveTo>
                      <a:pt x="10785" y="0"/>
                    </a:moveTo>
                    <a:cubicBezTo>
                      <a:pt x="10221" y="0"/>
                      <a:pt x="9666" y="291"/>
                      <a:pt x="9357" y="798"/>
                    </a:cubicBezTo>
                    <a:cubicBezTo>
                      <a:pt x="8349" y="168"/>
                      <a:pt x="6207" y="10"/>
                      <a:pt x="5010" y="10"/>
                    </a:cubicBezTo>
                    <a:cubicBezTo>
                      <a:pt x="3592" y="10"/>
                      <a:pt x="0" y="231"/>
                      <a:pt x="0" y="1649"/>
                    </a:cubicBezTo>
                    <a:cubicBezTo>
                      <a:pt x="0" y="3066"/>
                      <a:pt x="3529" y="3318"/>
                      <a:pt x="5010" y="3318"/>
                    </a:cubicBezTo>
                    <a:cubicBezTo>
                      <a:pt x="6207" y="3318"/>
                      <a:pt x="8349" y="3161"/>
                      <a:pt x="9357" y="2531"/>
                    </a:cubicBezTo>
                    <a:cubicBezTo>
                      <a:pt x="9667" y="3039"/>
                      <a:pt x="10224" y="3315"/>
                      <a:pt x="10790" y="3315"/>
                    </a:cubicBezTo>
                    <a:cubicBezTo>
                      <a:pt x="11031" y="3315"/>
                      <a:pt x="11274" y="3265"/>
                      <a:pt x="11500" y="3161"/>
                    </a:cubicBezTo>
                    <a:lnTo>
                      <a:pt x="13894" y="2058"/>
                    </a:lnTo>
                    <a:cubicBezTo>
                      <a:pt x="14052" y="1964"/>
                      <a:pt x="14146" y="1838"/>
                      <a:pt x="14146" y="1649"/>
                    </a:cubicBezTo>
                    <a:cubicBezTo>
                      <a:pt x="14146" y="1491"/>
                      <a:pt x="14020" y="1334"/>
                      <a:pt x="13894" y="1271"/>
                    </a:cubicBezTo>
                    <a:lnTo>
                      <a:pt x="11500" y="168"/>
                    </a:lnTo>
                    <a:cubicBezTo>
                      <a:pt x="11272" y="54"/>
                      <a:pt x="11028" y="0"/>
                      <a:pt x="10785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-13383850" y="1681175"/>
                <a:ext cx="40975" cy="41775"/>
              </a:xfrm>
              <a:custGeom>
                <a:rect b="b" l="l" r="r" t="t"/>
                <a:pathLst>
                  <a:path extrusionOk="0" h="1671" w="1639">
                    <a:moveTo>
                      <a:pt x="820" y="1"/>
                    </a:moveTo>
                    <a:cubicBezTo>
                      <a:pt x="379" y="1"/>
                      <a:pt x="1" y="379"/>
                      <a:pt x="1" y="851"/>
                    </a:cubicBezTo>
                    <a:cubicBezTo>
                      <a:pt x="1" y="1292"/>
                      <a:pt x="379" y="1670"/>
                      <a:pt x="820" y="1670"/>
                    </a:cubicBezTo>
                    <a:cubicBezTo>
                      <a:pt x="1292" y="1670"/>
                      <a:pt x="1639" y="1292"/>
                      <a:pt x="1639" y="851"/>
                    </a:cubicBezTo>
                    <a:cubicBezTo>
                      <a:pt x="1639" y="379"/>
                      <a:pt x="1292" y="1"/>
                      <a:pt x="820" y="1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-13446075" y="1692200"/>
                <a:ext cx="41775" cy="41775"/>
              </a:xfrm>
              <a:custGeom>
                <a:rect b="b" l="l" r="r" t="t"/>
                <a:pathLst>
                  <a:path extrusionOk="0" h="1671" w="1671">
                    <a:moveTo>
                      <a:pt x="820" y="1"/>
                    </a:moveTo>
                    <a:cubicBezTo>
                      <a:pt x="379" y="1"/>
                      <a:pt x="1" y="379"/>
                      <a:pt x="1" y="851"/>
                    </a:cubicBezTo>
                    <a:cubicBezTo>
                      <a:pt x="1" y="1292"/>
                      <a:pt x="379" y="1670"/>
                      <a:pt x="820" y="1670"/>
                    </a:cubicBezTo>
                    <a:cubicBezTo>
                      <a:pt x="1293" y="1670"/>
                      <a:pt x="1671" y="1292"/>
                      <a:pt x="1671" y="851"/>
                    </a:cubicBezTo>
                    <a:cubicBezTo>
                      <a:pt x="1671" y="379"/>
                      <a:pt x="1293" y="1"/>
                      <a:pt x="820" y="1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-13446075" y="1796175"/>
                <a:ext cx="41775" cy="40975"/>
              </a:xfrm>
              <a:custGeom>
                <a:rect b="b" l="l" r="r" t="t"/>
                <a:pathLst>
                  <a:path extrusionOk="0" h="1639" w="1671">
                    <a:moveTo>
                      <a:pt x="820" y="0"/>
                    </a:moveTo>
                    <a:cubicBezTo>
                      <a:pt x="379" y="0"/>
                      <a:pt x="1" y="347"/>
                      <a:pt x="1" y="819"/>
                    </a:cubicBezTo>
                    <a:cubicBezTo>
                      <a:pt x="1" y="1260"/>
                      <a:pt x="379" y="1639"/>
                      <a:pt x="820" y="1639"/>
                    </a:cubicBezTo>
                    <a:cubicBezTo>
                      <a:pt x="1293" y="1639"/>
                      <a:pt x="1671" y="1260"/>
                      <a:pt x="1671" y="819"/>
                    </a:cubicBezTo>
                    <a:cubicBezTo>
                      <a:pt x="1671" y="347"/>
                      <a:pt x="1293" y="0"/>
                      <a:pt x="820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-13487025" y="1743400"/>
                <a:ext cx="40975" cy="41775"/>
              </a:xfrm>
              <a:custGeom>
                <a:rect b="b" l="l" r="r" t="t"/>
                <a:pathLst>
                  <a:path extrusionOk="0" h="1671" w="1639">
                    <a:moveTo>
                      <a:pt x="820" y="0"/>
                    </a:moveTo>
                    <a:cubicBezTo>
                      <a:pt x="379" y="0"/>
                      <a:pt x="1" y="379"/>
                      <a:pt x="1" y="851"/>
                    </a:cubicBezTo>
                    <a:cubicBezTo>
                      <a:pt x="1" y="1292"/>
                      <a:pt x="379" y="1670"/>
                      <a:pt x="820" y="1670"/>
                    </a:cubicBezTo>
                    <a:cubicBezTo>
                      <a:pt x="1261" y="1670"/>
                      <a:pt x="1639" y="1292"/>
                      <a:pt x="1639" y="851"/>
                    </a:cubicBezTo>
                    <a:cubicBezTo>
                      <a:pt x="1639" y="379"/>
                      <a:pt x="1261" y="0"/>
                      <a:pt x="820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>
                <a:off x="-13383850" y="1805625"/>
                <a:ext cx="40975" cy="41775"/>
              </a:xfrm>
              <a:custGeom>
                <a:rect b="b" l="l" r="r" t="t"/>
                <a:pathLst>
                  <a:path extrusionOk="0" h="1671" w="1639">
                    <a:moveTo>
                      <a:pt x="820" y="0"/>
                    </a:moveTo>
                    <a:cubicBezTo>
                      <a:pt x="379" y="0"/>
                      <a:pt x="1" y="378"/>
                      <a:pt x="1" y="819"/>
                    </a:cubicBezTo>
                    <a:cubicBezTo>
                      <a:pt x="1" y="1292"/>
                      <a:pt x="379" y="1670"/>
                      <a:pt x="820" y="1670"/>
                    </a:cubicBezTo>
                    <a:cubicBezTo>
                      <a:pt x="1292" y="1670"/>
                      <a:pt x="1639" y="1292"/>
                      <a:pt x="1639" y="819"/>
                    </a:cubicBezTo>
                    <a:cubicBezTo>
                      <a:pt x="1639" y="378"/>
                      <a:pt x="1292" y="0"/>
                      <a:pt x="820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6"/>
              <p:cNvSpPr/>
              <p:nvPr/>
            </p:nvSpPr>
            <p:spPr>
              <a:xfrm>
                <a:off x="-13529550" y="1639425"/>
                <a:ext cx="352075" cy="248925"/>
              </a:xfrm>
              <a:custGeom>
                <a:rect b="b" l="l" r="r" t="t"/>
                <a:pathLst>
                  <a:path extrusionOk="0" h="9957" w="14083">
                    <a:moveTo>
                      <a:pt x="7057" y="820"/>
                    </a:moveTo>
                    <a:cubicBezTo>
                      <a:pt x="10554" y="820"/>
                      <a:pt x="13264" y="2805"/>
                      <a:pt x="13264" y="5010"/>
                    </a:cubicBezTo>
                    <a:cubicBezTo>
                      <a:pt x="13264" y="7215"/>
                      <a:pt x="10554" y="9137"/>
                      <a:pt x="7057" y="9137"/>
                    </a:cubicBezTo>
                    <a:cubicBezTo>
                      <a:pt x="3529" y="9137"/>
                      <a:pt x="819" y="7215"/>
                      <a:pt x="819" y="5010"/>
                    </a:cubicBezTo>
                    <a:cubicBezTo>
                      <a:pt x="819" y="2742"/>
                      <a:pt x="3623" y="820"/>
                      <a:pt x="7057" y="820"/>
                    </a:cubicBezTo>
                    <a:close/>
                    <a:moveTo>
                      <a:pt x="7057" y="1"/>
                    </a:moveTo>
                    <a:cubicBezTo>
                      <a:pt x="3151" y="1"/>
                      <a:pt x="0" y="2238"/>
                      <a:pt x="0" y="5010"/>
                    </a:cubicBezTo>
                    <a:cubicBezTo>
                      <a:pt x="0" y="7846"/>
                      <a:pt x="3277" y="9956"/>
                      <a:pt x="7057" y="9956"/>
                    </a:cubicBezTo>
                    <a:cubicBezTo>
                      <a:pt x="10870" y="9956"/>
                      <a:pt x="14083" y="7783"/>
                      <a:pt x="14083" y="5010"/>
                    </a:cubicBezTo>
                    <a:cubicBezTo>
                      <a:pt x="14083" y="2238"/>
                      <a:pt x="10933" y="1"/>
                      <a:pt x="7057" y="1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>
                <a:off x="-13323200" y="1722925"/>
                <a:ext cx="104775" cy="82725"/>
              </a:xfrm>
              <a:custGeom>
                <a:rect b="b" l="l" r="r" t="t"/>
                <a:pathLst>
                  <a:path extrusionOk="0" h="3309" w="4191">
                    <a:moveTo>
                      <a:pt x="2111" y="819"/>
                    </a:moveTo>
                    <a:cubicBezTo>
                      <a:pt x="2773" y="819"/>
                      <a:pt x="3372" y="1229"/>
                      <a:pt x="3372" y="1670"/>
                    </a:cubicBezTo>
                    <a:cubicBezTo>
                      <a:pt x="3372" y="2080"/>
                      <a:pt x="2805" y="2489"/>
                      <a:pt x="2111" y="2489"/>
                    </a:cubicBezTo>
                    <a:cubicBezTo>
                      <a:pt x="1418" y="2489"/>
                      <a:pt x="851" y="2080"/>
                      <a:pt x="851" y="1670"/>
                    </a:cubicBezTo>
                    <a:cubicBezTo>
                      <a:pt x="883" y="1229"/>
                      <a:pt x="1418" y="819"/>
                      <a:pt x="2111" y="819"/>
                    </a:cubicBezTo>
                    <a:close/>
                    <a:moveTo>
                      <a:pt x="2111" y="0"/>
                    </a:moveTo>
                    <a:cubicBezTo>
                      <a:pt x="914" y="0"/>
                      <a:pt x="1" y="756"/>
                      <a:pt x="1" y="1670"/>
                    </a:cubicBezTo>
                    <a:cubicBezTo>
                      <a:pt x="64" y="2552"/>
                      <a:pt x="946" y="3308"/>
                      <a:pt x="2111" y="3308"/>
                    </a:cubicBezTo>
                    <a:cubicBezTo>
                      <a:pt x="3277" y="3308"/>
                      <a:pt x="4191" y="2552"/>
                      <a:pt x="4191" y="1670"/>
                    </a:cubicBezTo>
                    <a:cubicBezTo>
                      <a:pt x="4191" y="756"/>
                      <a:pt x="3277" y="0"/>
                      <a:pt x="2111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2" name="Google Shape;232;p6"/>
            <p:cNvSpPr/>
            <p:nvPr/>
          </p:nvSpPr>
          <p:spPr>
            <a:xfrm>
              <a:off x="5543798" y="2754059"/>
              <a:ext cx="319561" cy="335607"/>
            </a:xfrm>
            <a:custGeom>
              <a:rect b="b" l="l" r="r" t="t"/>
              <a:pathLst>
                <a:path extrusionOk="0" h="11713" w="11153">
                  <a:moveTo>
                    <a:pt x="9594" y="693"/>
                  </a:moveTo>
                  <a:cubicBezTo>
                    <a:pt x="9767" y="693"/>
                    <a:pt x="9940" y="764"/>
                    <a:pt x="10082" y="906"/>
                  </a:cubicBezTo>
                  <a:cubicBezTo>
                    <a:pt x="10365" y="1158"/>
                    <a:pt x="10365" y="1599"/>
                    <a:pt x="10082" y="1883"/>
                  </a:cubicBezTo>
                  <a:lnTo>
                    <a:pt x="9168" y="2796"/>
                  </a:lnTo>
                  <a:lnTo>
                    <a:pt x="6175" y="3364"/>
                  </a:lnTo>
                  <a:lnTo>
                    <a:pt x="6175" y="1410"/>
                  </a:lnTo>
                  <a:lnTo>
                    <a:pt x="8475" y="1410"/>
                  </a:lnTo>
                  <a:cubicBezTo>
                    <a:pt x="8538" y="1410"/>
                    <a:pt x="8664" y="1379"/>
                    <a:pt x="8696" y="1284"/>
                  </a:cubicBezTo>
                  <a:lnTo>
                    <a:pt x="9105" y="906"/>
                  </a:lnTo>
                  <a:cubicBezTo>
                    <a:pt x="9247" y="764"/>
                    <a:pt x="9420" y="693"/>
                    <a:pt x="9594" y="693"/>
                  </a:cubicBezTo>
                  <a:close/>
                  <a:moveTo>
                    <a:pt x="5136" y="749"/>
                  </a:moveTo>
                  <a:cubicBezTo>
                    <a:pt x="5325" y="749"/>
                    <a:pt x="5482" y="906"/>
                    <a:pt x="5482" y="1095"/>
                  </a:cubicBezTo>
                  <a:lnTo>
                    <a:pt x="5482" y="4214"/>
                  </a:lnTo>
                  <a:cubicBezTo>
                    <a:pt x="5356" y="4151"/>
                    <a:pt x="5230" y="4151"/>
                    <a:pt x="5136" y="4151"/>
                  </a:cubicBezTo>
                  <a:cubicBezTo>
                    <a:pt x="5010" y="4151"/>
                    <a:pt x="4884" y="4151"/>
                    <a:pt x="4758" y="4214"/>
                  </a:cubicBezTo>
                  <a:lnTo>
                    <a:pt x="4758" y="1095"/>
                  </a:lnTo>
                  <a:cubicBezTo>
                    <a:pt x="4758" y="906"/>
                    <a:pt x="4915" y="749"/>
                    <a:pt x="5136" y="749"/>
                  </a:cubicBezTo>
                  <a:close/>
                  <a:moveTo>
                    <a:pt x="5136" y="4844"/>
                  </a:moveTo>
                  <a:cubicBezTo>
                    <a:pt x="5671" y="4844"/>
                    <a:pt x="6144" y="5317"/>
                    <a:pt x="6144" y="5852"/>
                  </a:cubicBezTo>
                  <a:cubicBezTo>
                    <a:pt x="6144" y="6419"/>
                    <a:pt x="5671" y="6861"/>
                    <a:pt x="5136" y="6861"/>
                  </a:cubicBezTo>
                  <a:cubicBezTo>
                    <a:pt x="4568" y="6861"/>
                    <a:pt x="4096" y="6388"/>
                    <a:pt x="4096" y="5852"/>
                  </a:cubicBezTo>
                  <a:cubicBezTo>
                    <a:pt x="4096" y="5317"/>
                    <a:pt x="4568" y="4844"/>
                    <a:pt x="5136" y="4844"/>
                  </a:cubicBezTo>
                  <a:close/>
                  <a:moveTo>
                    <a:pt x="4096" y="1442"/>
                  </a:moveTo>
                  <a:lnTo>
                    <a:pt x="4096" y="4529"/>
                  </a:lnTo>
                  <a:cubicBezTo>
                    <a:pt x="3655" y="4844"/>
                    <a:pt x="3434" y="5348"/>
                    <a:pt x="3434" y="5884"/>
                  </a:cubicBezTo>
                  <a:cubicBezTo>
                    <a:pt x="3434" y="6136"/>
                    <a:pt x="3466" y="6419"/>
                    <a:pt x="3592" y="6609"/>
                  </a:cubicBezTo>
                  <a:lnTo>
                    <a:pt x="2332" y="8184"/>
                  </a:lnTo>
                  <a:cubicBezTo>
                    <a:pt x="1323" y="7522"/>
                    <a:pt x="725" y="6356"/>
                    <a:pt x="725" y="5159"/>
                  </a:cubicBezTo>
                  <a:cubicBezTo>
                    <a:pt x="662" y="3143"/>
                    <a:pt x="2206" y="1568"/>
                    <a:pt x="4096" y="1442"/>
                  </a:cubicBezTo>
                  <a:close/>
                  <a:moveTo>
                    <a:pt x="8916" y="3521"/>
                  </a:moveTo>
                  <a:lnTo>
                    <a:pt x="8916" y="4466"/>
                  </a:lnTo>
                  <a:cubicBezTo>
                    <a:pt x="8916" y="4529"/>
                    <a:pt x="8916" y="4592"/>
                    <a:pt x="8948" y="4624"/>
                  </a:cubicBezTo>
                  <a:lnTo>
                    <a:pt x="9798" y="6419"/>
                  </a:lnTo>
                  <a:cubicBezTo>
                    <a:pt x="9893" y="6577"/>
                    <a:pt x="9798" y="6672"/>
                    <a:pt x="9798" y="6735"/>
                  </a:cubicBezTo>
                  <a:cubicBezTo>
                    <a:pt x="9767" y="6766"/>
                    <a:pt x="9704" y="6892"/>
                    <a:pt x="9546" y="6892"/>
                  </a:cubicBezTo>
                  <a:lnTo>
                    <a:pt x="9263" y="6892"/>
                  </a:lnTo>
                  <a:cubicBezTo>
                    <a:pt x="9074" y="6892"/>
                    <a:pt x="8916" y="7050"/>
                    <a:pt x="8916" y="7239"/>
                  </a:cubicBezTo>
                  <a:lnTo>
                    <a:pt x="8916" y="8341"/>
                  </a:lnTo>
                  <a:cubicBezTo>
                    <a:pt x="8633" y="8467"/>
                    <a:pt x="8381" y="8656"/>
                    <a:pt x="8286" y="8971"/>
                  </a:cubicBezTo>
                  <a:lnTo>
                    <a:pt x="6522" y="8971"/>
                  </a:lnTo>
                  <a:cubicBezTo>
                    <a:pt x="5955" y="8971"/>
                    <a:pt x="5482" y="8499"/>
                    <a:pt x="5482" y="7932"/>
                  </a:cubicBezTo>
                  <a:lnTo>
                    <a:pt x="5482" y="7554"/>
                  </a:lnTo>
                  <a:cubicBezTo>
                    <a:pt x="6270" y="7396"/>
                    <a:pt x="6868" y="6672"/>
                    <a:pt x="6868" y="5852"/>
                  </a:cubicBezTo>
                  <a:cubicBezTo>
                    <a:pt x="6868" y="5317"/>
                    <a:pt x="6585" y="4781"/>
                    <a:pt x="6207" y="4466"/>
                  </a:cubicBezTo>
                  <a:lnTo>
                    <a:pt x="6207" y="4088"/>
                  </a:lnTo>
                  <a:lnTo>
                    <a:pt x="8916" y="3521"/>
                  </a:lnTo>
                  <a:close/>
                  <a:moveTo>
                    <a:pt x="9231" y="8940"/>
                  </a:moveTo>
                  <a:cubicBezTo>
                    <a:pt x="9420" y="8940"/>
                    <a:pt x="9578" y="9097"/>
                    <a:pt x="9578" y="9286"/>
                  </a:cubicBezTo>
                  <a:cubicBezTo>
                    <a:pt x="9578" y="9475"/>
                    <a:pt x="9420" y="9633"/>
                    <a:pt x="9231" y="9633"/>
                  </a:cubicBezTo>
                  <a:cubicBezTo>
                    <a:pt x="9011" y="9633"/>
                    <a:pt x="8853" y="9475"/>
                    <a:pt x="8853" y="9286"/>
                  </a:cubicBezTo>
                  <a:cubicBezTo>
                    <a:pt x="8853" y="9097"/>
                    <a:pt x="9011" y="8940"/>
                    <a:pt x="9231" y="8940"/>
                  </a:cubicBezTo>
                  <a:close/>
                  <a:moveTo>
                    <a:pt x="3970" y="7144"/>
                  </a:moveTo>
                  <a:cubicBezTo>
                    <a:pt x="4222" y="7365"/>
                    <a:pt x="4442" y="7522"/>
                    <a:pt x="4758" y="7554"/>
                  </a:cubicBezTo>
                  <a:lnTo>
                    <a:pt x="4758" y="7932"/>
                  </a:lnTo>
                  <a:cubicBezTo>
                    <a:pt x="4758" y="8877"/>
                    <a:pt x="5514" y="9633"/>
                    <a:pt x="6459" y="9633"/>
                  </a:cubicBezTo>
                  <a:lnTo>
                    <a:pt x="8223" y="9633"/>
                  </a:lnTo>
                  <a:cubicBezTo>
                    <a:pt x="8286" y="9727"/>
                    <a:pt x="8318" y="9791"/>
                    <a:pt x="8349" y="9822"/>
                  </a:cubicBezTo>
                  <a:cubicBezTo>
                    <a:pt x="8034" y="10137"/>
                    <a:pt x="7593" y="10295"/>
                    <a:pt x="7183" y="10295"/>
                  </a:cubicBezTo>
                  <a:lnTo>
                    <a:pt x="5797" y="10295"/>
                  </a:lnTo>
                  <a:cubicBezTo>
                    <a:pt x="5608" y="10295"/>
                    <a:pt x="5451" y="10452"/>
                    <a:pt x="5451" y="10673"/>
                  </a:cubicBezTo>
                  <a:lnTo>
                    <a:pt x="5451" y="11051"/>
                  </a:lnTo>
                  <a:lnTo>
                    <a:pt x="2710" y="11051"/>
                  </a:lnTo>
                  <a:lnTo>
                    <a:pt x="2710" y="8719"/>
                  </a:lnTo>
                  <a:lnTo>
                    <a:pt x="3970" y="7144"/>
                  </a:lnTo>
                  <a:close/>
                  <a:moveTo>
                    <a:pt x="9629" y="0"/>
                  </a:moveTo>
                  <a:cubicBezTo>
                    <a:pt x="9278" y="0"/>
                    <a:pt x="8932" y="134"/>
                    <a:pt x="8664" y="402"/>
                  </a:cubicBezTo>
                  <a:lnTo>
                    <a:pt x="8412" y="686"/>
                  </a:lnTo>
                  <a:lnTo>
                    <a:pt x="6144" y="686"/>
                  </a:lnTo>
                  <a:cubicBezTo>
                    <a:pt x="5986" y="308"/>
                    <a:pt x="5640" y="24"/>
                    <a:pt x="5167" y="24"/>
                  </a:cubicBezTo>
                  <a:cubicBezTo>
                    <a:pt x="4726" y="24"/>
                    <a:pt x="4348" y="308"/>
                    <a:pt x="4190" y="686"/>
                  </a:cubicBezTo>
                  <a:cubicBezTo>
                    <a:pt x="1859" y="812"/>
                    <a:pt x="0" y="2702"/>
                    <a:pt x="0" y="5033"/>
                  </a:cubicBezTo>
                  <a:cubicBezTo>
                    <a:pt x="0" y="6514"/>
                    <a:pt x="725" y="7900"/>
                    <a:pt x="1922" y="8688"/>
                  </a:cubicBezTo>
                  <a:lnTo>
                    <a:pt x="2048" y="8782"/>
                  </a:lnTo>
                  <a:lnTo>
                    <a:pt x="2048" y="11366"/>
                  </a:lnTo>
                  <a:cubicBezTo>
                    <a:pt x="2048" y="11555"/>
                    <a:pt x="2206" y="11712"/>
                    <a:pt x="2426" y="11712"/>
                  </a:cubicBezTo>
                  <a:lnTo>
                    <a:pt x="5829" y="11712"/>
                  </a:lnTo>
                  <a:cubicBezTo>
                    <a:pt x="6018" y="11712"/>
                    <a:pt x="6207" y="11555"/>
                    <a:pt x="6207" y="11366"/>
                  </a:cubicBezTo>
                  <a:lnTo>
                    <a:pt x="6207" y="10956"/>
                  </a:lnTo>
                  <a:lnTo>
                    <a:pt x="7215" y="10956"/>
                  </a:lnTo>
                  <a:cubicBezTo>
                    <a:pt x="7877" y="10956"/>
                    <a:pt x="8475" y="10704"/>
                    <a:pt x="8948" y="10232"/>
                  </a:cubicBezTo>
                  <a:cubicBezTo>
                    <a:pt x="9074" y="10263"/>
                    <a:pt x="9137" y="10263"/>
                    <a:pt x="9263" y="10263"/>
                  </a:cubicBezTo>
                  <a:cubicBezTo>
                    <a:pt x="9830" y="10263"/>
                    <a:pt x="10302" y="9791"/>
                    <a:pt x="10302" y="9223"/>
                  </a:cubicBezTo>
                  <a:cubicBezTo>
                    <a:pt x="10302" y="8814"/>
                    <a:pt x="10019" y="8404"/>
                    <a:pt x="9609" y="8247"/>
                  </a:cubicBezTo>
                  <a:lnTo>
                    <a:pt x="9609" y="7491"/>
                  </a:lnTo>
                  <a:cubicBezTo>
                    <a:pt x="9924" y="7459"/>
                    <a:pt x="10239" y="7302"/>
                    <a:pt x="10397" y="7018"/>
                  </a:cubicBezTo>
                  <a:cubicBezTo>
                    <a:pt x="10617" y="6703"/>
                    <a:pt x="10617" y="6356"/>
                    <a:pt x="10460" y="6041"/>
                  </a:cubicBezTo>
                  <a:lnTo>
                    <a:pt x="9609" y="4403"/>
                  </a:lnTo>
                  <a:lnTo>
                    <a:pt x="9609" y="3332"/>
                  </a:lnTo>
                  <a:lnTo>
                    <a:pt x="10617" y="2355"/>
                  </a:lnTo>
                  <a:cubicBezTo>
                    <a:pt x="11153" y="1788"/>
                    <a:pt x="11153" y="938"/>
                    <a:pt x="10617" y="402"/>
                  </a:cubicBezTo>
                  <a:cubicBezTo>
                    <a:pt x="10334" y="134"/>
                    <a:pt x="9979" y="0"/>
                    <a:pt x="962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"/>
          <p:cNvSpPr txBox="1"/>
          <p:nvPr>
            <p:ph type="ctrTitle"/>
          </p:nvPr>
        </p:nvSpPr>
        <p:spPr>
          <a:xfrm>
            <a:off x="908391" y="-18407"/>
            <a:ext cx="2045871" cy="16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TW" sz="2800">
                <a:latin typeface="Microsoft JhengHei"/>
                <a:ea typeface="Microsoft JhengHei"/>
                <a:cs typeface="Microsoft JhengHei"/>
                <a:sym typeface="Microsoft JhengHei"/>
              </a:rPr>
              <a:t>網站介紹與預期洞察</a:t>
            </a:r>
            <a:endParaRPr/>
          </a:p>
        </p:txBody>
      </p:sp>
      <p:sp>
        <p:nvSpPr>
          <p:cNvPr id="238" name="Google Shape;238;p7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9" name="Google Shape;239;p7"/>
          <p:cNvSpPr txBox="1"/>
          <p:nvPr/>
        </p:nvSpPr>
        <p:spPr>
          <a:xfrm flipH="1">
            <a:off x="6199541" y="3314029"/>
            <a:ext cx="8691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40" name="Google Shape;240;p7"/>
          <p:cNvSpPr txBox="1"/>
          <p:nvPr/>
        </p:nvSpPr>
        <p:spPr>
          <a:xfrm flipH="1">
            <a:off x="6084485" y="3870331"/>
            <a:ext cx="1099212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41" name="Google Shape;241;p7"/>
          <p:cNvSpPr txBox="1"/>
          <p:nvPr/>
        </p:nvSpPr>
        <p:spPr>
          <a:xfrm flipH="1">
            <a:off x="6084485" y="4426633"/>
            <a:ext cx="1099212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242" name="Google Shape;242;p7"/>
          <p:cNvGraphicFramePr/>
          <p:nvPr/>
        </p:nvGraphicFramePr>
        <p:xfrm>
          <a:off x="659959" y="1325392"/>
          <a:ext cx="3000000" cy="3000000"/>
        </p:xfrm>
        <a:graphic>
          <a:graphicData uri="http://schemas.openxmlformats.org/drawingml/2006/table">
            <a:tbl>
              <a:tblPr bandCol="1" firstCol="1" firstRow="1">
                <a:noFill/>
                <a:tableStyleId>{F10A0D5D-F2CC-47CC-A831-47454616D602}</a:tableStyleId>
              </a:tblPr>
              <a:tblGrid>
                <a:gridCol w="954775"/>
                <a:gridCol w="6082125"/>
                <a:gridCol w="787175"/>
              </a:tblGrid>
              <a:tr h="360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rgbClr val="666666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zh-TW" sz="1400" u="none" cap="none" strike="noStrike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網站</a:t>
                      </a:r>
                      <a:endParaRPr b="1" i="0" sz="1400" u="none" cap="none" strike="noStrike">
                        <a:solidFill>
                          <a:schemeClr val="lt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zh-TW" sz="1400" u="none" cap="none" strike="noStrike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負責人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9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zh-TW" sz="1400" u="none" cap="none" strike="noStrike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品牌銷量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1" i="0" lang="zh-TW" sz="1000" u="none" cap="none" strike="noStrike">
                          <a:solidFill>
                            <a:srgbClr val="666666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ePrice：</a:t>
                      </a:r>
                      <a:r>
                        <a:rPr b="1" i="0" lang="zh-TW" sz="1000" u="sng" cap="none" strike="noStrike">
                          <a:solidFill>
                            <a:srgbClr val="666666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https://www.eprice.com.tw/mobile/billboard/Y2020W44/</a:t>
                      </a:r>
                      <a:endParaRPr b="1" i="0" sz="1000" u="none" cap="none" strike="noStrike">
                        <a:solidFill>
                          <a:srgbClr val="666666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zh-TW" sz="1400" u="none" cap="none" strike="noStrike">
                          <a:solidFill>
                            <a:srgbClr val="666666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家菱</a:t>
                      </a:r>
                      <a:endParaRPr b="1" i="0" sz="1400" u="none" cap="none" strike="noStrike">
                        <a:solidFill>
                          <a:srgbClr val="666666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 anchor="ctr"/>
                </a:tc>
              </a:tr>
              <a:tr h="69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zh-TW" sz="1400" u="none" cap="none" strike="noStrike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效能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1" i="0" lang="zh-TW" sz="1000" u="none" cap="none" strike="noStrike">
                          <a:solidFill>
                            <a:srgbClr val="666666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TechRankUp：</a:t>
                      </a:r>
                      <a:r>
                        <a:rPr b="1" i="0" lang="zh-TW" sz="1000" u="sng" cap="none" strike="noStrike">
                          <a:solidFill>
                            <a:srgbClr val="666666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https://www.techrankup.com/zh-Hant/smartphone-processors-ranking/</a:t>
                      </a:r>
                      <a:endParaRPr b="1" i="0" sz="1000" u="none" cap="none" strike="noStrike">
                        <a:solidFill>
                          <a:srgbClr val="666666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zh-TW" sz="1400" u="none" cap="none" strike="noStrike">
                          <a:solidFill>
                            <a:srgbClr val="666666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凱亘</a:t>
                      </a:r>
                      <a:endParaRPr b="1" i="0" sz="1400" u="none" cap="none" strike="noStrike">
                        <a:solidFill>
                          <a:srgbClr val="666666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 anchor="ctr"/>
                </a:tc>
              </a:tr>
              <a:tr h="69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zh-TW" sz="1400" u="none" cap="none" strike="noStrike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設計外觀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1" i="0" lang="zh-TW" sz="1000" u="none" cap="none" strike="noStrike">
                          <a:solidFill>
                            <a:srgbClr val="666666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電腦王阿達：</a:t>
                      </a:r>
                      <a:r>
                        <a:rPr b="1" i="0" lang="zh-TW" sz="1000" u="sng" cap="none" strike="noStrike">
                          <a:solidFill>
                            <a:srgbClr val="666666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https://www.kocpc.com.tw/archives/299578</a:t>
                      </a:r>
                      <a:endParaRPr b="1" i="0" sz="1000" u="none" cap="none" strike="noStrike">
                        <a:solidFill>
                          <a:srgbClr val="666666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zh-TW" sz="1400" u="none" cap="none" strike="noStrike">
                          <a:solidFill>
                            <a:srgbClr val="666666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芷亘</a:t>
                      </a:r>
                      <a:endParaRPr b="1" i="0" sz="1400" u="none" cap="none" strike="noStrike">
                        <a:solidFill>
                          <a:srgbClr val="666666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 anchor="ctr"/>
                </a:tc>
              </a:tr>
              <a:tr h="69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zh-TW" sz="1400" u="none" cap="none" strike="noStrike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售後服務</a:t>
                      </a:r>
                      <a:endParaRPr b="1" i="0" sz="1400" u="none" cap="none" strike="noStrike">
                        <a:solidFill>
                          <a:schemeClr val="lt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1" i="0" lang="zh-TW" sz="1000" u="sng" cap="none" strike="noStrike">
                          <a:solidFill>
                            <a:srgbClr val="666666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https://pttdigit.com/mobilecomm/M.1410582804.A.436.html</a:t>
                      </a:r>
                      <a:endParaRPr b="1" i="0" sz="1000" u="none" cap="none" strike="noStrike">
                        <a:solidFill>
                          <a:srgbClr val="666666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1" i="0" lang="zh-TW" sz="1000" u="sng" cap="none" strike="noStrike">
                          <a:solidFill>
                            <a:srgbClr val="666666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https://www.ptt.cc/bbs/MobileComm/M.1557629610.A.5C6.html</a:t>
                      </a:r>
                      <a:endParaRPr b="1" i="0" sz="1000" u="none" cap="none" strike="noStrike">
                        <a:solidFill>
                          <a:srgbClr val="666666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1" i="0" lang="zh-TW" sz="1000" u="sng" cap="none" strike="noStrike">
                          <a:solidFill>
                            <a:srgbClr val="666666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https://www.ptt.cc/bbs/MobileComm/M.1471248013.A.09C.html</a:t>
                      </a:r>
                      <a:endParaRPr b="1" i="0" sz="1000" u="none" cap="none" strike="noStrike">
                        <a:solidFill>
                          <a:srgbClr val="666666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1" i="0" lang="zh-TW" sz="1000" u="sng" cap="none" strike="noStrike">
                          <a:solidFill>
                            <a:srgbClr val="666666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https://www.ptt.cc/bbs/MobileComm/M.1516724256.A.D3D.html</a:t>
                      </a:r>
                      <a:endParaRPr b="1" i="0" sz="1000" u="none" cap="none" strike="noStrike">
                        <a:solidFill>
                          <a:srgbClr val="666666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1" i="0" lang="zh-TW" sz="1000" u="sng" cap="none" strike="noStrike">
                          <a:solidFill>
                            <a:srgbClr val="666666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  <a:hlinkClick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https://www.ptt.cc/bbs/MobileComm/M.1534611225.A.67E.html</a:t>
                      </a:r>
                      <a:endParaRPr b="1" i="0" sz="1000" u="none" cap="none" strike="noStrike">
                        <a:solidFill>
                          <a:srgbClr val="666666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1" i="0" lang="zh-TW" sz="1000" u="sng" cap="none" strike="noStrike">
                          <a:solidFill>
                            <a:srgbClr val="666666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  <a:hlinkClick r:id="rId1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https://www.ptt.cc/bbs/MobileComm/M.1516083738.A.84D.html</a:t>
                      </a:r>
                      <a:endParaRPr b="1" i="0" sz="1000" u="none" cap="none" strike="noStrike">
                        <a:solidFill>
                          <a:srgbClr val="666666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zh-TW" sz="1400" u="none" cap="none" strike="noStrike">
                          <a:solidFill>
                            <a:srgbClr val="666666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又霓</a:t>
                      </a:r>
                      <a:endParaRPr b="1" i="0" sz="1400" u="none" cap="none" strike="noStrike">
                        <a:solidFill>
                          <a:srgbClr val="666666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8" name="Google Shape;248;p9"/>
          <p:cNvSpPr txBox="1"/>
          <p:nvPr/>
        </p:nvSpPr>
        <p:spPr>
          <a:xfrm>
            <a:off x="839350" y="390161"/>
            <a:ext cx="4406297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</a:pPr>
            <a:r>
              <a:rPr b="1" i="0" lang="zh-TW" sz="2800" u="none" cap="none" strike="noStrike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分析架構：期末進度</a:t>
            </a:r>
            <a:endParaRPr b="1" i="0" sz="2800" u="none" cap="none" strike="noStrike">
              <a:solidFill>
                <a:srgbClr val="6F40A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49" name="Google Shape;249;p9"/>
          <p:cNvGrpSpPr/>
          <p:nvPr/>
        </p:nvGrpSpPr>
        <p:grpSpPr>
          <a:xfrm>
            <a:off x="4579946" y="1624393"/>
            <a:ext cx="3469820" cy="555172"/>
            <a:chOff x="4898572" y="2046513"/>
            <a:chExt cx="4049485" cy="740229"/>
          </a:xfrm>
        </p:grpSpPr>
        <p:sp>
          <p:nvSpPr>
            <p:cNvPr id="250" name="Google Shape;250;p9"/>
            <p:cNvSpPr/>
            <p:nvPr/>
          </p:nvSpPr>
          <p:spPr>
            <a:xfrm>
              <a:off x="5279572" y="2046513"/>
              <a:ext cx="3668485" cy="740229"/>
            </a:xfrm>
            <a:prstGeom prst="homePlate">
              <a:avLst>
                <a:gd fmla="val 50000" name="adj"/>
              </a:avLst>
            </a:prstGeom>
            <a:solidFill>
              <a:srgbClr val="EF86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zh-TW" sz="2400" u="none" cap="none" strike="noStrik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第二階段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4898572" y="2046513"/>
              <a:ext cx="1197428" cy="740229"/>
            </a:xfrm>
            <a:prstGeom prst="chevron">
              <a:avLst>
                <a:gd fmla="val 50000" name="adj"/>
              </a:avLst>
            </a:prstGeom>
            <a:solidFill>
              <a:srgbClr val="EF86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2" name="Google Shape;252;p9"/>
          <p:cNvSpPr txBox="1"/>
          <p:nvPr/>
        </p:nvSpPr>
        <p:spPr>
          <a:xfrm>
            <a:off x="1458363" y="2277909"/>
            <a:ext cx="26620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分析大眾考量因素</a:t>
            </a:r>
            <a:endParaRPr b="1" i="0" sz="2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3" name="Google Shape;253;p9"/>
          <p:cNvSpPr txBox="1"/>
          <p:nvPr/>
        </p:nvSpPr>
        <p:spPr>
          <a:xfrm>
            <a:off x="4766043" y="2302389"/>
            <a:ext cx="31105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rgbClr val="505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擴充客製化篩選器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/>
          <p:nvPr/>
        </p:nvSpPr>
        <p:spPr>
          <a:xfrm>
            <a:off x="4847119" y="2897595"/>
            <a:ext cx="2948439" cy="461665"/>
          </a:xfrm>
          <a:prstGeom prst="rect">
            <a:avLst/>
          </a:prstGeom>
          <a:solidFill>
            <a:srgbClr val="FFCD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9F59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1.抓取ePrice篩選器的結果及清單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9"/>
          <p:cNvSpPr/>
          <p:nvPr/>
        </p:nvSpPr>
        <p:spPr>
          <a:xfrm>
            <a:off x="4847118" y="3548029"/>
            <a:ext cx="2948439" cy="461665"/>
          </a:xfrm>
          <a:prstGeom prst="rect">
            <a:avLst/>
          </a:prstGeom>
          <a:solidFill>
            <a:srgbClr val="FFDD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9F59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從中根據大眾考量因素先後順序，進一步選出最適合的手機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9"/>
          <p:cNvSpPr/>
          <p:nvPr/>
        </p:nvSpPr>
        <p:spPr>
          <a:xfrm>
            <a:off x="1175879" y="1589196"/>
            <a:ext cx="3388177" cy="555172"/>
          </a:xfrm>
          <a:prstGeom prst="homePlate">
            <a:avLst>
              <a:gd fmla="val 50000" name="adj"/>
            </a:avLst>
          </a:prstGeom>
          <a:solidFill>
            <a:srgbClr val="9696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第一階段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9"/>
          <p:cNvSpPr/>
          <p:nvPr/>
        </p:nvSpPr>
        <p:spPr>
          <a:xfrm>
            <a:off x="1396258" y="2873115"/>
            <a:ext cx="2786287" cy="461665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找出大眾篩選手機的考量順序</a:t>
            </a:r>
            <a:endParaRPr b="1" i="0" sz="1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8" name="Google Shape;258;p9"/>
          <p:cNvSpPr/>
          <p:nvPr/>
        </p:nvSpPr>
        <p:spPr>
          <a:xfrm>
            <a:off x="1396258" y="3548029"/>
            <a:ext cx="2786287" cy="46166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2.根據各項考量因素將手機排行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64" name="Google Shape;264;p10"/>
          <p:cNvGrpSpPr/>
          <p:nvPr/>
        </p:nvGrpSpPr>
        <p:grpSpPr>
          <a:xfrm>
            <a:off x="1807401" y="2285400"/>
            <a:ext cx="5529197" cy="572700"/>
            <a:chOff x="1543468" y="2285533"/>
            <a:chExt cx="5529197" cy="572700"/>
          </a:xfrm>
        </p:grpSpPr>
        <p:sp>
          <p:nvSpPr>
            <p:cNvPr id="265" name="Google Shape;265;p10"/>
            <p:cNvSpPr txBox="1"/>
            <p:nvPr/>
          </p:nvSpPr>
          <p:spPr>
            <a:xfrm>
              <a:off x="2197430" y="2285533"/>
              <a:ext cx="4875235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800"/>
                <a:buFont typeface="Josefin Sans"/>
                <a:buNone/>
              </a:pPr>
              <a:r>
                <a:rPr b="1" i="0" lang="zh-TW" sz="2800" u="none" cap="none" strike="noStrike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將各項考量因素手機排行跑完</a:t>
              </a:r>
              <a:endParaRPr b="1" i="0" sz="2800" u="none" cap="none" strike="noStrike">
                <a:solidFill>
                  <a:srgbClr val="7F7F7F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grpSp>
          <p:nvGrpSpPr>
            <p:cNvPr id="266" name="Google Shape;266;p10"/>
            <p:cNvGrpSpPr/>
            <p:nvPr/>
          </p:nvGrpSpPr>
          <p:grpSpPr>
            <a:xfrm>
              <a:off x="1543468" y="2291700"/>
              <a:ext cx="548700" cy="548700"/>
              <a:chOff x="2147767" y="2303100"/>
              <a:chExt cx="548700" cy="548700"/>
            </a:xfrm>
          </p:grpSpPr>
          <p:sp>
            <p:nvSpPr>
              <p:cNvPr id="267" name="Google Shape;267;p10"/>
              <p:cNvSpPr/>
              <p:nvPr/>
            </p:nvSpPr>
            <p:spPr>
              <a:xfrm>
                <a:off x="2147767" y="2303100"/>
                <a:ext cx="548700" cy="548700"/>
              </a:xfrm>
              <a:prstGeom prst="rect">
                <a:avLst/>
              </a:prstGeom>
              <a:solidFill>
                <a:srgbClr val="ED7C43">
                  <a:alpha val="545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8" name="Google Shape;268;p10"/>
              <p:cNvGrpSpPr/>
              <p:nvPr/>
            </p:nvGrpSpPr>
            <p:grpSpPr>
              <a:xfrm>
                <a:off x="2250128" y="2454291"/>
                <a:ext cx="331821" cy="252570"/>
                <a:chOff x="-47527350" y="2747625"/>
                <a:chExt cx="300100" cy="228425"/>
              </a:xfrm>
            </p:grpSpPr>
            <p:sp>
              <p:nvSpPr>
                <p:cNvPr id="269" name="Google Shape;269;p10"/>
                <p:cNvSpPr/>
                <p:nvPr/>
              </p:nvSpPr>
              <p:spPr>
                <a:xfrm>
                  <a:off x="-47475350" y="2782275"/>
                  <a:ext cx="124450" cy="124475"/>
                </a:xfrm>
                <a:custGeom>
                  <a:rect b="b" l="l" r="r" t="t"/>
                  <a:pathLst>
                    <a:path extrusionOk="0" h="4979" w="4978">
                      <a:moveTo>
                        <a:pt x="2804" y="2080"/>
                      </a:moveTo>
                      <a:cubicBezTo>
                        <a:pt x="2678" y="2395"/>
                        <a:pt x="2457" y="2647"/>
                        <a:pt x="2174" y="2710"/>
                      </a:cubicBezTo>
                      <a:lnTo>
                        <a:pt x="2174" y="2080"/>
                      </a:lnTo>
                      <a:close/>
                      <a:moveTo>
                        <a:pt x="1827" y="725"/>
                      </a:moveTo>
                      <a:cubicBezTo>
                        <a:pt x="2300" y="725"/>
                        <a:pt x="2678" y="977"/>
                        <a:pt x="2804" y="1418"/>
                      </a:cubicBezTo>
                      <a:lnTo>
                        <a:pt x="1827" y="1418"/>
                      </a:lnTo>
                      <a:cubicBezTo>
                        <a:pt x="1607" y="1418"/>
                        <a:pt x="1481" y="1576"/>
                        <a:pt x="1481" y="1765"/>
                      </a:cubicBezTo>
                      <a:lnTo>
                        <a:pt x="1481" y="2773"/>
                      </a:lnTo>
                      <a:cubicBezTo>
                        <a:pt x="1071" y="2615"/>
                        <a:pt x="756" y="2206"/>
                        <a:pt x="756" y="1765"/>
                      </a:cubicBezTo>
                      <a:cubicBezTo>
                        <a:pt x="756" y="1197"/>
                        <a:pt x="1229" y="725"/>
                        <a:pt x="1827" y="725"/>
                      </a:cubicBezTo>
                      <a:close/>
                      <a:moveTo>
                        <a:pt x="4253" y="2080"/>
                      </a:moveTo>
                      <a:lnTo>
                        <a:pt x="4253" y="4222"/>
                      </a:lnTo>
                      <a:lnTo>
                        <a:pt x="2142" y="4222"/>
                      </a:lnTo>
                      <a:lnTo>
                        <a:pt x="2142" y="3466"/>
                      </a:lnTo>
                      <a:cubicBezTo>
                        <a:pt x="2804" y="3308"/>
                        <a:pt x="3371" y="2804"/>
                        <a:pt x="3529" y="2080"/>
                      </a:cubicBezTo>
                      <a:close/>
                      <a:moveTo>
                        <a:pt x="1764" y="0"/>
                      </a:moveTo>
                      <a:cubicBezTo>
                        <a:pt x="788" y="0"/>
                        <a:pt x="0" y="788"/>
                        <a:pt x="0" y="1765"/>
                      </a:cubicBezTo>
                      <a:cubicBezTo>
                        <a:pt x="0" y="2647"/>
                        <a:pt x="599" y="3340"/>
                        <a:pt x="1418" y="3497"/>
                      </a:cubicBezTo>
                      <a:lnTo>
                        <a:pt x="1418" y="4600"/>
                      </a:lnTo>
                      <a:cubicBezTo>
                        <a:pt x="1418" y="4821"/>
                        <a:pt x="1575" y="4978"/>
                        <a:pt x="1764" y="4978"/>
                      </a:cubicBezTo>
                      <a:lnTo>
                        <a:pt x="4568" y="4978"/>
                      </a:lnTo>
                      <a:cubicBezTo>
                        <a:pt x="4757" y="4978"/>
                        <a:pt x="4915" y="4821"/>
                        <a:pt x="4915" y="4600"/>
                      </a:cubicBezTo>
                      <a:lnTo>
                        <a:pt x="4915" y="1828"/>
                      </a:lnTo>
                      <a:cubicBezTo>
                        <a:pt x="4978" y="1576"/>
                        <a:pt x="4820" y="1418"/>
                        <a:pt x="4600" y="1418"/>
                      </a:cubicBezTo>
                      <a:lnTo>
                        <a:pt x="3497" y="1418"/>
                      </a:lnTo>
                      <a:cubicBezTo>
                        <a:pt x="3340" y="630"/>
                        <a:pt x="2646" y="0"/>
                        <a:pt x="1764" y="0"/>
                      </a:cubicBezTo>
                      <a:close/>
                    </a:path>
                  </a:pathLst>
                </a:custGeom>
                <a:solidFill>
                  <a:srgbClr val="EF86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" name="Google Shape;270;p10"/>
                <p:cNvSpPr/>
                <p:nvPr/>
              </p:nvSpPr>
              <p:spPr>
                <a:xfrm>
                  <a:off x="-47333600" y="2782275"/>
                  <a:ext cx="53600" cy="18125"/>
                </a:xfrm>
                <a:custGeom>
                  <a:rect b="b" l="l" r="r" t="t"/>
                  <a:pathLst>
                    <a:path extrusionOk="0" h="725" w="2144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797" y="725"/>
                      </a:lnTo>
                      <a:cubicBezTo>
                        <a:pt x="1986" y="725"/>
                        <a:pt x="2143" y="567"/>
                        <a:pt x="2143" y="347"/>
                      </a:cubicBezTo>
                      <a:cubicBezTo>
                        <a:pt x="2143" y="158"/>
                        <a:pt x="1986" y="0"/>
                        <a:pt x="1797" y="0"/>
                      </a:cubicBezTo>
                      <a:close/>
                    </a:path>
                  </a:pathLst>
                </a:custGeom>
                <a:solidFill>
                  <a:srgbClr val="EF86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" name="Google Shape;271;p10"/>
                <p:cNvSpPr/>
                <p:nvPr/>
              </p:nvSpPr>
              <p:spPr>
                <a:xfrm>
                  <a:off x="-47333600" y="2817725"/>
                  <a:ext cx="53600" cy="18125"/>
                </a:xfrm>
                <a:custGeom>
                  <a:rect b="b" l="l" r="r" t="t"/>
                  <a:pathLst>
                    <a:path extrusionOk="0" h="725" w="2144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797" y="725"/>
                      </a:lnTo>
                      <a:cubicBezTo>
                        <a:pt x="1986" y="725"/>
                        <a:pt x="2143" y="567"/>
                        <a:pt x="2143" y="347"/>
                      </a:cubicBezTo>
                      <a:cubicBezTo>
                        <a:pt x="2143" y="158"/>
                        <a:pt x="1986" y="0"/>
                        <a:pt x="1797" y="0"/>
                      </a:cubicBezTo>
                      <a:close/>
                    </a:path>
                  </a:pathLst>
                </a:custGeom>
                <a:solidFill>
                  <a:srgbClr val="EF86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" name="Google Shape;272;p10"/>
                <p:cNvSpPr/>
                <p:nvPr/>
              </p:nvSpPr>
              <p:spPr>
                <a:xfrm>
                  <a:off x="-47333600" y="2852375"/>
                  <a:ext cx="53600" cy="17350"/>
                </a:xfrm>
                <a:custGeom>
                  <a:rect b="b" l="l" r="r" t="t"/>
                  <a:pathLst>
                    <a:path extrusionOk="0" h="694" w="2144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3"/>
                        <a:pt x="347" y="693"/>
                      </a:cubicBezTo>
                      <a:lnTo>
                        <a:pt x="1797" y="693"/>
                      </a:lnTo>
                      <a:cubicBezTo>
                        <a:pt x="1986" y="693"/>
                        <a:pt x="2143" y="536"/>
                        <a:pt x="2143" y="347"/>
                      </a:cubicBezTo>
                      <a:cubicBezTo>
                        <a:pt x="2143" y="158"/>
                        <a:pt x="1986" y="0"/>
                        <a:pt x="1797" y="0"/>
                      </a:cubicBezTo>
                      <a:close/>
                    </a:path>
                  </a:pathLst>
                </a:custGeom>
                <a:solidFill>
                  <a:srgbClr val="EF86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" name="Google Shape;273;p10"/>
                <p:cNvSpPr/>
                <p:nvPr/>
              </p:nvSpPr>
              <p:spPr>
                <a:xfrm>
                  <a:off x="-47333600" y="2887800"/>
                  <a:ext cx="53600" cy="17375"/>
                </a:xfrm>
                <a:custGeom>
                  <a:rect b="b" l="l" r="r" t="t"/>
                  <a:pathLst>
                    <a:path extrusionOk="0" h="695" w="2144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37"/>
                        <a:pt x="158" y="694"/>
                        <a:pt x="347" y="694"/>
                      </a:cubicBezTo>
                      <a:lnTo>
                        <a:pt x="1797" y="694"/>
                      </a:lnTo>
                      <a:cubicBezTo>
                        <a:pt x="1986" y="694"/>
                        <a:pt x="2143" y="537"/>
                        <a:pt x="2143" y="347"/>
                      </a:cubicBezTo>
                      <a:cubicBezTo>
                        <a:pt x="2143" y="158"/>
                        <a:pt x="1986" y="1"/>
                        <a:pt x="1797" y="1"/>
                      </a:cubicBezTo>
                      <a:close/>
                    </a:path>
                  </a:pathLst>
                </a:custGeom>
                <a:solidFill>
                  <a:srgbClr val="EF86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" name="Google Shape;274;p10"/>
                <p:cNvSpPr/>
                <p:nvPr/>
              </p:nvSpPr>
              <p:spPr>
                <a:xfrm>
                  <a:off x="-47527350" y="2747625"/>
                  <a:ext cx="300100" cy="228425"/>
                </a:xfrm>
                <a:custGeom>
                  <a:rect b="b" l="l" r="r" t="t"/>
                  <a:pathLst>
                    <a:path extrusionOk="0" h="9137" w="12004">
                      <a:moveTo>
                        <a:pt x="10586" y="693"/>
                      </a:moveTo>
                      <a:lnTo>
                        <a:pt x="10586" y="7026"/>
                      </a:lnTo>
                      <a:lnTo>
                        <a:pt x="1418" y="7026"/>
                      </a:lnTo>
                      <a:lnTo>
                        <a:pt x="1418" y="693"/>
                      </a:lnTo>
                      <a:close/>
                      <a:moveTo>
                        <a:pt x="11311" y="7687"/>
                      </a:moveTo>
                      <a:lnTo>
                        <a:pt x="11311" y="8412"/>
                      </a:lnTo>
                      <a:lnTo>
                        <a:pt x="725" y="8412"/>
                      </a:lnTo>
                      <a:lnTo>
                        <a:pt x="725" y="7687"/>
                      </a:lnTo>
                      <a:close/>
                      <a:moveTo>
                        <a:pt x="1072" y="0"/>
                      </a:moveTo>
                      <a:cubicBezTo>
                        <a:pt x="883" y="0"/>
                        <a:pt x="725" y="158"/>
                        <a:pt x="725" y="378"/>
                      </a:cubicBezTo>
                      <a:lnTo>
                        <a:pt x="725" y="7026"/>
                      </a:lnTo>
                      <a:lnTo>
                        <a:pt x="347" y="7026"/>
                      </a:lnTo>
                      <a:cubicBezTo>
                        <a:pt x="158" y="7026"/>
                        <a:pt x="1" y="7183"/>
                        <a:pt x="1" y="7372"/>
                      </a:cubicBezTo>
                      <a:lnTo>
                        <a:pt x="1" y="8790"/>
                      </a:lnTo>
                      <a:cubicBezTo>
                        <a:pt x="1" y="8979"/>
                        <a:pt x="158" y="9136"/>
                        <a:pt x="347" y="9136"/>
                      </a:cubicBezTo>
                      <a:lnTo>
                        <a:pt x="11658" y="9136"/>
                      </a:lnTo>
                      <a:cubicBezTo>
                        <a:pt x="11847" y="9136"/>
                        <a:pt x="12004" y="8979"/>
                        <a:pt x="12004" y="8790"/>
                      </a:cubicBezTo>
                      <a:lnTo>
                        <a:pt x="12004" y="7372"/>
                      </a:lnTo>
                      <a:cubicBezTo>
                        <a:pt x="12004" y="7183"/>
                        <a:pt x="11847" y="7026"/>
                        <a:pt x="11658" y="7026"/>
                      </a:cubicBezTo>
                      <a:lnTo>
                        <a:pt x="11311" y="7026"/>
                      </a:lnTo>
                      <a:lnTo>
                        <a:pt x="11311" y="378"/>
                      </a:lnTo>
                      <a:cubicBezTo>
                        <a:pt x="11311" y="158"/>
                        <a:pt x="11153" y="0"/>
                        <a:pt x="10964" y="0"/>
                      </a:cubicBezTo>
                      <a:close/>
                    </a:path>
                  </a:pathLst>
                </a:custGeom>
                <a:solidFill>
                  <a:srgbClr val="EF86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eekly Mee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Landy Lin</dc:creator>
</cp:coreProperties>
</file>